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Maven Pro"/>
      <p:regular r:id="rId22"/>
      <p:bold r:id="rId23"/>
    </p:embeddedFont>
    <p:embeddedFont>
      <p:font typeface="Nunito"/>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font" Target="fonts/font5.fntdata" /><Relationship Id="rId3" Type="http://schemas.openxmlformats.org/officeDocument/2006/relationships/slide" Target="slides/slide2.xml" /><Relationship Id="rId21" Type="http://schemas.openxmlformats.org/officeDocument/2006/relationships/notesMaster" Target="notesMasters/notesMaster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font" Target="fonts/font4.fntdata"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font" Target="fonts/font3.fntdata"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font" Target="fonts/font2.fntdata" /><Relationship Id="rId28" Type="http://schemas.openxmlformats.org/officeDocument/2006/relationships/presProps" Target="presProps.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tableStyles" Target="tableStyle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font" Target="fonts/font1.fntdata" /><Relationship Id="rId27" Type="http://schemas.openxmlformats.org/officeDocument/2006/relationships/font" Target="fonts/font6.fntdata" /><Relationship Id="rId3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4" name="Google Shape;33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1" name="Google Shape;34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6" name="Google Shape;34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6" name="Google Shape;35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1" name="Google Shape;36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6" name="Google Shape;36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1" name="Google Shape;37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6" name="Google Shape;37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1" name="Google Shape;28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7" name="Google Shape;28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3" name="Google Shape;29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9" name="Google Shape;29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Google Shape;32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7" name="Google Shape;32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2"/>
              <a:chOff x="7343003" y="4453711"/>
              <a:chExt cx="316800" cy="688512"/>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9" name="Google Shape;29;p2"/>
          <p:cNvGrpSpPr/>
          <p:nvPr/>
        </p:nvGrpSpPr>
        <p:grpSpPr>
          <a:xfrm>
            <a:off x="5043503" y="0"/>
            <a:ext cx="3814072" cy="3839101"/>
            <a:chOff x="5043503" y="0"/>
            <a:chExt cx="3814072" cy="3839101"/>
          </a:xfrm>
        </p:grpSpPr>
        <p:sp>
          <p:nvSpPr>
            <p:cNvPr id="30" name="Google Shape;30;p2"/>
            <p:cNvSpPr/>
            <p:nvPr/>
          </p:nvSpPr>
          <p:spPr>
            <a:xfrm>
              <a:off x="8460975" y="1817775"/>
              <a:ext cx="396600" cy="39660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
            <p:cNvSpPr/>
            <p:nvPr/>
          </p:nvSpPr>
          <p:spPr>
            <a:xfrm rot="-9830444">
              <a:off x="6469759" y="3480728"/>
              <a:ext cx="320148" cy="320148"/>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2"/>
              <p:cNvSpPr/>
              <p:nvPr/>
            </p:nvSpPr>
            <p:spPr>
              <a:xfrm rot="5400000">
                <a:off x="6954988" y="2930398"/>
                <a:ext cx="749700" cy="74970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 name="Google Shape;37;p2"/>
            <p:cNvGrpSpPr/>
            <p:nvPr/>
          </p:nvGrpSpPr>
          <p:grpSpPr>
            <a:xfrm>
              <a:off x="7952721"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 name="Google Shape;40;p2"/>
            <p:cNvSpPr/>
            <p:nvPr/>
          </p:nvSpPr>
          <p:spPr>
            <a:xfrm>
              <a:off x="5399840" y="356365"/>
              <a:ext cx="2577000" cy="257700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2"/>
            <p:cNvSpPr/>
            <p:nvPr/>
          </p:nvSpPr>
          <p:spPr>
            <a:xfrm rot="2043858">
              <a:off x="5503813" y="460310"/>
              <a:ext cx="2369480" cy="2369480"/>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 name="Google Shape;46;p2"/>
          <p:cNvSpPr txBox="1">
            <a:spLocks noGrp="1"/>
          </p:cNvSpPr>
          <p:nvPr>
            <p:ph type="ctrTitle"/>
          </p:nvPr>
        </p:nvSpPr>
        <p:spPr>
          <a:xfrm>
            <a:off x="824000" y="1613813"/>
            <a:ext cx="4255500" cy="18729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7"/>
        <p:cNvGrpSpPr/>
        <p:nvPr/>
      </p:nvGrpSpPr>
      <p:grpSpPr>
        <a:xfrm>
          <a:off x="0" y="0"/>
          <a:ext cx="0" cy="0"/>
          <a:chOff x="0" y="0"/>
          <a:chExt cx="0" cy="0"/>
        </a:xfrm>
      </p:grpSpPr>
      <p:grpSp>
        <p:nvGrpSpPr>
          <p:cNvPr id="138" name="Google Shape;138;p11"/>
          <p:cNvGrpSpPr/>
          <p:nvPr/>
        </p:nvGrpSpPr>
        <p:grpSpPr>
          <a:xfrm>
            <a:off x="713373" y="3847119"/>
            <a:ext cx="825392" cy="825392"/>
            <a:chOff x="348199" y="179450"/>
            <a:chExt cx="1116300" cy="1116300"/>
          </a:xfrm>
        </p:grpSpPr>
        <p:sp>
          <p:nvSpPr>
            <p:cNvPr id="139" name="Google Shape;139;p11"/>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11"/>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1" name="Google Shape;141;p11"/>
          <p:cNvSpPr txBox="1">
            <a:spLocks noGrp="1"/>
          </p:cNvSpPr>
          <p:nvPr>
            <p:ph type="body" idx="1"/>
          </p:nvPr>
        </p:nvSpPr>
        <p:spPr>
          <a:xfrm>
            <a:off x="1303800" y="4138975"/>
            <a:ext cx="5843100" cy="534900"/>
          </a:xfrm>
          <a:prstGeom prst="rect">
            <a:avLst/>
          </a:prstGeom>
          <a:noFill/>
          <a:ln>
            <a:noFill/>
          </a:ln>
        </p:spPr>
        <p:txBody>
          <a:bodyPr spcFirstLastPara="1" wrap="square" lIns="91425" tIns="91425" rIns="91425" bIns="91425" anchor="t" anchorCtr="0">
            <a:normAutofit/>
          </a:bodyPr>
          <a:lstStyle>
            <a:lvl1pPr marL="457200" lvl="0" indent="-228600" algn="l">
              <a:lnSpc>
                <a:spcPct val="100000"/>
              </a:lnSpc>
              <a:spcBef>
                <a:spcPts val="0"/>
              </a:spcBef>
              <a:spcAft>
                <a:spcPts val="0"/>
              </a:spcAft>
              <a:buSzPts val="1300"/>
              <a:buNone/>
              <a:defRPr/>
            </a:lvl1pPr>
          </a:lstStyle>
          <a:p>
            <a:endParaRPr/>
          </a:p>
        </p:txBody>
      </p:sp>
      <p:sp>
        <p:nvSpPr>
          <p:cNvPr id="142" name="Google Shape;142;p1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3"/>
        <p:cNvGrpSpPr/>
        <p:nvPr/>
      </p:nvGrpSpPr>
      <p:grpSpPr>
        <a:xfrm>
          <a:off x="0" y="0"/>
          <a:ext cx="0" cy="0"/>
          <a:chOff x="0" y="0"/>
          <a:chExt cx="0" cy="0"/>
        </a:xfrm>
      </p:grpSpPr>
      <p:grpSp>
        <p:nvGrpSpPr>
          <p:cNvPr id="144" name="Google Shape;144;p12"/>
          <p:cNvGrpSpPr/>
          <p:nvPr/>
        </p:nvGrpSpPr>
        <p:grpSpPr>
          <a:xfrm>
            <a:off x="52" y="4099200"/>
            <a:ext cx="9144036" cy="1044300"/>
            <a:chOff x="52" y="4099200"/>
            <a:chExt cx="9144036" cy="1044300"/>
          </a:xfrm>
        </p:grpSpPr>
        <p:grpSp>
          <p:nvGrpSpPr>
            <p:cNvPr id="145" name="Google Shape;145;p12"/>
            <p:cNvGrpSpPr/>
            <p:nvPr/>
          </p:nvGrpSpPr>
          <p:grpSpPr>
            <a:xfrm>
              <a:off x="52" y="4309200"/>
              <a:ext cx="231622" cy="834300"/>
              <a:chOff x="2688737" y="4301380"/>
              <a:chExt cx="231900" cy="834300"/>
            </a:xfrm>
          </p:grpSpPr>
          <p:sp>
            <p:nvSpPr>
              <p:cNvPr id="146" name="Google Shape;146;p12"/>
              <p:cNvSpPr/>
              <p:nvPr/>
            </p:nvSpPr>
            <p:spPr>
              <a:xfrm flipH="1">
                <a:off x="2688737" y="4720780"/>
                <a:ext cx="2319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12"/>
              <p:cNvSpPr/>
              <p:nvPr/>
            </p:nvSpPr>
            <p:spPr>
              <a:xfrm flipH="1">
                <a:off x="2688737" y="4301380"/>
                <a:ext cx="2319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12"/>
              <p:cNvSpPr/>
              <p:nvPr/>
            </p:nvSpPr>
            <p:spPr>
              <a:xfrm flipH="1">
                <a:off x="2688737" y="4511080"/>
                <a:ext cx="2319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12"/>
              <p:cNvSpPr/>
              <p:nvPr/>
            </p:nvSpPr>
            <p:spPr>
              <a:xfrm flipH="1">
                <a:off x="2688737" y="4930480"/>
                <a:ext cx="2319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0" name="Google Shape;150;p12"/>
            <p:cNvGrpSpPr/>
            <p:nvPr/>
          </p:nvGrpSpPr>
          <p:grpSpPr>
            <a:xfrm>
              <a:off x="371406" y="4099200"/>
              <a:ext cx="231622" cy="1044300"/>
              <a:chOff x="2688737" y="4091380"/>
              <a:chExt cx="231900" cy="1044300"/>
            </a:xfrm>
          </p:grpSpPr>
          <p:sp>
            <p:nvSpPr>
              <p:cNvPr id="151" name="Google Shape;151;p12"/>
              <p:cNvSpPr/>
              <p:nvPr/>
            </p:nvSpPr>
            <p:spPr>
              <a:xfrm flipH="1">
                <a:off x="2688737" y="4720780"/>
                <a:ext cx="2319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12"/>
              <p:cNvSpPr/>
              <p:nvPr/>
            </p:nvSpPr>
            <p:spPr>
              <a:xfrm flipH="1">
                <a:off x="2688737" y="4301380"/>
                <a:ext cx="2319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12"/>
              <p:cNvSpPr/>
              <p:nvPr/>
            </p:nvSpPr>
            <p:spPr>
              <a:xfrm flipH="1">
                <a:off x="2688737" y="4511080"/>
                <a:ext cx="2319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12"/>
              <p:cNvSpPr/>
              <p:nvPr/>
            </p:nvSpPr>
            <p:spPr>
              <a:xfrm flipH="1">
                <a:off x="2688737" y="4091380"/>
                <a:ext cx="2319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12"/>
              <p:cNvSpPr/>
              <p:nvPr/>
            </p:nvSpPr>
            <p:spPr>
              <a:xfrm flipH="1">
                <a:off x="2688737" y="4930480"/>
                <a:ext cx="2319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6" name="Google Shape;156;p12"/>
            <p:cNvGrpSpPr/>
            <p:nvPr/>
          </p:nvGrpSpPr>
          <p:grpSpPr>
            <a:xfrm>
              <a:off x="742761" y="4309200"/>
              <a:ext cx="231622" cy="834300"/>
              <a:chOff x="2688737" y="4301380"/>
              <a:chExt cx="231900" cy="834300"/>
            </a:xfrm>
          </p:grpSpPr>
          <p:sp>
            <p:nvSpPr>
              <p:cNvPr id="157" name="Google Shape;157;p12"/>
              <p:cNvSpPr/>
              <p:nvPr/>
            </p:nvSpPr>
            <p:spPr>
              <a:xfrm flipH="1">
                <a:off x="2688737" y="4720780"/>
                <a:ext cx="2319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12"/>
              <p:cNvSpPr/>
              <p:nvPr/>
            </p:nvSpPr>
            <p:spPr>
              <a:xfrm flipH="1">
                <a:off x="2688737" y="4301380"/>
                <a:ext cx="2319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12"/>
              <p:cNvSpPr/>
              <p:nvPr/>
            </p:nvSpPr>
            <p:spPr>
              <a:xfrm flipH="1">
                <a:off x="2688737" y="4511080"/>
                <a:ext cx="2319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12"/>
              <p:cNvSpPr/>
              <p:nvPr/>
            </p:nvSpPr>
            <p:spPr>
              <a:xfrm flipH="1">
                <a:off x="2688737" y="4930480"/>
                <a:ext cx="2319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1" name="Google Shape;161;p12"/>
            <p:cNvGrpSpPr/>
            <p:nvPr/>
          </p:nvGrpSpPr>
          <p:grpSpPr>
            <a:xfrm>
              <a:off x="1114115" y="4518900"/>
              <a:ext cx="231622" cy="624600"/>
              <a:chOff x="2688737" y="4511080"/>
              <a:chExt cx="231900" cy="624600"/>
            </a:xfrm>
          </p:grpSpPr>
          <p:sp>
            <p:nvSpPr>
              <p:cNvPr id="162" name="Google Shape;162;p12"/>
              <p:cNvSpPr/>
              <p:nvPr/>
            </p:nvSpPr>
            <p:spPr>
              <a:xfrm flipH="1">
                <a:off x="2688737" y="4720780"/>
                <a:ext cx="2319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12"/>
              <p:cNvSpPr/>
              <p:nvPr/>
            </p:nvSpPr>
            <p:spPr>
              <a:xfrm flipH="1">
                <a:off x="2688737" y="4511080"/>
                <a:ext cx="2319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12"/>
              <p:cNvSpPr/>
              <p:nvPr/>
            </p:nvSpPr>
            <p:spPr>
              <a:xfrm flipH="1">
                <a:off x="2688737" y="4930480"/>
                <a:ext cx="2319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5" name="Google Shape;165;p12"/>
            <p:cNvGrpSpPr/>
            <p:nvPr/>
          </p:nvGrpSpPr>
          <p:grpSpPr>
            <a:xfrm>
              <a:off x="1856753" y="4099200"/>
              <a:ext cx="231600" cy="1044300"/>
              <a:chOff x="1856753" y="4099200"/>
              <a:chExt cx="231600" cy="1044300"/>
            </a:xfrm>
          </p:grpSpPr>
          <p:sp>
            <p:nvSpPr>
              <p:cNvPr id="166" name="Google Shape;166;p12"/>
              <p:cNvSpPr/>
              <p:nvPr/>
            </p:nvSpPr>
            <p:spPr>
              <a:xfrm flipH="1">
                <a:off x="1856753"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12"/>
              <p:cNvSpPr/>
              <p:nvPr/>
            </p:nvSpPr>
            <p:spPr>
              <a:xfrm flipH="1">
                <a:off x="1856753"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12"/>
              <p:cNvSpPr/>
              <p:nvPr/>
            </p:nvSpPr>
            <p:spPr>
              <a:xfrm flipH="1">
                <a:off x="1856753"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12"/>
              <p:cNvSpPr/>
              <p:nvPr/>
            </p:nvSpPr>
            <p:spPr>
              <a:xfrm flipH="1">
                <a:off x="1856753"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12"/>
              <p:cNvSpPr/>
              <p:nvPr/>
            </p:nvSpPr>
            <p:spPr>
              <a:xfrm flipH="1">
                <a:off x="1856753"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1" name="Google Shape;171;p12"/>
            <p:cNvGrpSpPr/>
            <p:nvPr/>
          </p:nvGrpSpPr>
          <p:grpSpPr>
            <a:xfrm>
              <a:off x="2228107" y="4309200"/>
              <a:ext cx="231600" cy="834300"/>
              <a:chOff x="2228107" y="4309200"/>
              <a:chExt cx="231600" cy="834300"/>
            </a:xfrm>
          </p:grpSpPr>
          <p:sp>
            <p:nvSpPr>
              <p:cNvPr id="172" name="Google Shape;172;p12"/>
              <p:cNvSpPr/>
              <p:nvPr/>
            </p:nvSpPr>
            <p:spPr>
              <a:xfrm flipH="1">
                <a:off x="2228107"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12"/>
              <p:cNvSpPr/>
              <p:nvPr/>
            </p:nvSpPr>
            <p:spPr>
              <a:xfrm flipH="1">
                <a:off x="2228107"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12"/>
              <p:cNvSpPr/>
              <p:nvPr/>
            </p:nvSpPr>
            <p:spPr>
              <a:xfrm flipH="1">
                <a:off x="2228107"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12"/>
              <p:cNvSpPr/>
              <p:nvPr/>
            </p:nvSpPr>
            <p:spPr>
              <a:xfrm flipH="1">
                <a:off x="2228107"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6" name="Google Shape;176;p12"/>
            <p:cNvGrpSpPr/>
            <p:nvPr/>
          </p:nvGrpSpPr>
          <p:grpSpPr>
            <a:xfrm>
              <a:off x="2599462" y="4518900"/>
              <a:ext cx="231600" cy="624600"/>
              <a:chOff x="2599462" y="4518900"/>
              <a:chExt cx="231600" cy="624600"/>
            </a:xfrm>
          </p:grpSpPr>
          <p:sp>
            <p:nvSpPr>
              <p:cNvPr id="177" name="Google Shape;177;p12"/>
              <p:cNvSpPr/>
              <p:nvPr/>
            </p:nvSpPr>
            <p:spPr>
              <a:xfrm flipH="1">
                <a:off x="2599462"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12"/>
              <p:cNvSpPr/>
              <p:nvPr/>
            </p:nvSpPr>
            <p:spPr>
              <a:xfrm flipH="1">
                <a:off x="2599462"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12"/>
              <p:cNvSpPr/>
              <p:nvPr/>
            </p:nvSpPr>
            <p:spPr>
              <a:xfrm flipH="1">
                <a:off x="2599462"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0" name="Google Shape;180;p12"/>
            <p:cNvGrpSpPr/>
            <p:nvPr/>
          </p:nvGrpSpPr>
          <p:grpSpPr>
            <a:xfrm>
              <a:off x="3342171" y="4099200"/>
              <a:ext cx="231600" cy="1044300"/>
              <a:chOff x="3342171" y="4099200"/>
              <a:chExt cx="231600" cy="1044300"/>
            </a:xfrm>
          </p:grpSpPr>
          <p:sp>
            <p:nvSpPr>
              <p:cNvPr id="181" name="Google Shape;181;p12"/>
              <p:cNvSpPr/>
              <p:nvPr/>
            </p:nvSpPr>
            <p:spPr>
              <a:xfrm flipH="1">
                <a:off x="3342171"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12"/>
              <p:cNvSpPr/>
              <p:nvPr/>
            </p:nvSpPr>
            <p:spPr>
              <a:xfrm flipH="1">
                <a:off x="3342171"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12"/>
              <p:cNvSpPr/>
              <p:nvPr/>
            </p:nvSpPr>
            <p:spPr>
              <a:xfrm flipH="1">
                <a:off x="3342171"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12"/>
              <p:cNvSpPr/>
              <p:nvPr/>
            </p:nvSpPr>
            <p:spPr>
              <a:xfrm flipH="1">
                <a:off x="3342171"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12"/>
              <p:cNvSpPr/>
              <p:nvPr/>
            </p:nvSpPr>
            <p:spPr>
              <a:xfrm flipH="1">
                <a:off x="3342171"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6" name="Google Shape;186;p12"/>
            <p:cNvGrpSpPr/>
            <p:nvPr/>
          </p:nvGrpSpPr>
          <p:grpSpPr>
            <a:xfrm>
              <a:off x="3713525" y="4309200"/>
              <a:ext cx="231600" cy="834300"/>
              <a:chOff x="3713525" y="4309200"/>
              <a:chExt cx="231600" cy="834300"/>
            </a:xfrm>
          </p:grpSpPr>
          <p:sp>
            <p:nvSpPr>
              <p:cNvPr id="187" name="Google Shape;187;p12"/>
              <p:cNvSpPr/>
              <p:nvPr/>
            </p:nvSpPr>
            <p:spPr>
              <a:xfrm flipH="1">
                <a:off x="3713525"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12"/>
              <p:cNvSpPr/>
              <p:nvPr/>
            </p:nvSpPr>
            <p:spPr>
              <a:xfrm flipH="1">
                <a:off x="3713525"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12"/>
              <p:cNvSpPr/>
              <p:nvPr/>
            </p:nvSpPr>
            <p:spPr>
              <a:xfrm flipH="1">
                <a:off x="3713525"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12"/>
              <p:cNvSpPr/>
              <p:nvPr/>
            </p:nvSpPr>
            <p:spPr>
              <a:xfrm flipH="1">
                <a:off x="3713525"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 name="Google Shape;191;p12"/>
            <p:cNvGrpSpPr/>
            <p:nvPr/>
          </p:nvGrpSpPr>
          <p:grpSpPr>
            <a:xfrm>
              <a:off x="1485398" y="4309200"/>
              <a:ext cx="231600" cy="834300"/>
              <a:chOff x="1485398" y="4309200"/>
              <a:chExt cx="231600" cy="834300"/>
            </a:xfrm>
          </p:grpSpPr>
          <p:sp>
            <p:nvSpPr>
              <p:cNvPr id="192" name="Google Shape;192;p12"/>
              <p:cNvSpPr/>
              <p:nvPr/>
            </p:nvSpPr>
            <p:spPr>
              <a:xfrm flipH="1">
                <a:off x="1485398"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12"/>
              <p:cNvSpPr/>
              <p:nvPr/>
            </p:nvSpPr>
            <p:spPr>
              <a:xfrm flipH="1">
                <a:off x="1485398"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12"/>
              <p:cNvSpPr/>
              <p:nvPr/>
            </p:nvSpPr>
            <p:spPr>
              <a:xfrm flipH="1">
                <a:off x="1485398"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12"/>
              <p:cNvSpPr/>
              <p:nvPr/>
            </p:nvSpPr>
            <p:spPr>
              <a:xfrm flipH="1">
                <a:off x="1485398"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 name="Google Shape;196;p12"/>
            <p:cNvGrpSpPr/>
            <p:nvPr/>
          </p:nvGrpSpPr>
          <p:grpSpPr>
            <a:xfrm>
              <a:off x="4084879" y="4518900"/>
              <a:ext cx="231600" cy="624600"/>
              <a:chOff x="4084879" y="4518900"/>
              <a:chExt cx="231600" cy="624600"/>
            </a:xfrm>
          </p:grpSpPr>
          <p:sp>
            <p:nvSpPr>
              <p:cNvPr id="197" name="Google Shape;197;p12"/>
              <p:cNvSpPr/>
              <p:nvPr/>
            </p:nvSpPr>
            <p:spPr>
              <a:xfrm flipH="1">
                <a:off x="4084879"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12"/>
              <p:cNvSpPr/>
              <p:nvPr/>
            </p:nvSpPr>
            <p:spPr>
              <a:xfrm flipH="1">
                <a:off x="4084879"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12"/>
              <p:cNvSpPr/>
              <p:nvPr/>
            </p:nvSpPr>
            <p:spPr>
              <a:xfrm flipH="1">
                <a:off x="4084879"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0" name="Google Shape;200;p12"/>
            <p:cNvGrpSpPr/>
            <p:nvPr/>
          </p:nvGrpSpPr>
          <p:grpSpPr>
            <a:xfrm>
              <a:off x="2970816" y="4309200"/>
              <a:ext cx="231600" cy="834300"/>
              <a:chOff x="2970816" y="4309200"/>
              <a:chExt cx="231600" cy="834300"/>
            </a:xfrm>
          </p:grpSpPr>
          <p:sp>
            <p:nvSpPr>
              <p:cNvPr id="201" name="Google Shape;201;p12"/>
              <p:cNvSpPr/>
              <p:nvPr/>
            </p:nvSpPr>
            <p:spPr>
              <a:xfrm flipH="1">
                <a:off x="2970816"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12"/>
              <p:cNvSpPr/>
              <p:nvPr/>
            </p:nvSpPr>
            <p:spPr>
              <a:xfrm flipH="1">
                <a:off x="2970816"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12"/>
              <p:cNvSpPr/>
              <p:nvPr/>
            </p:nvSpPr>
            <p:spPr>
              <a:xfrm flipH="1">
                <a:off x="2970816"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12"/>
              <p:cNvSpPr/>
              <p:nvPr/>
            </p:nvSpPr>
            <p:spPr>
              <a:xfrm flipH="1">
                <a:off x="2970816"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5" name="Google Shape;205;p12"/>
            <p:cNvGrpSpPr/>
            <p:nvPr/>
          </p:nvGrpSpPr>
          <p:grpSpPr>
            <a:xfrm>
              <a:off x="4456234" y="4309200"/>
              <a:ext cx="231600" cy="834300"/>
              <a:chOff x="4456234" y="4309200"/>
              <a:chExt cx="231600" cy="834300"/>
            </a:xfrm>
          </p:grpSpPr>
          <p:sp>
            <p:nvSpPr>
              <p:cNvPr id="206" name="Google Shape;206;p12"/>
              <p:cNvSpPr/>
              <p:nvPr/>
            </p:nvSpPr>
            <p:spPr>
              <a:xfrm flipH="1">
                <a:off x="4456234"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12"/>
              <p:cNvSpPr/>
              <p:nvPr/>
            </p:nvSpPr>
            <p:spPr>
              <a:xfrm flipH="1">
                <a:off x="4456234"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12"/>
              <p:cNvSpPr/>
              <p:nvPr/>
            </p:nvSpPr>
            <p:spPr>
              <a:xfrm flipH="1">
                <a:off x="4456234"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12"/>
              <p:cNvSpPr/>
              <p:nvPr/>
            </p:nvSpPr>
            <p:spPr>
              <a:xfrm flipH="1">
                <a:off x="4456234"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0" name="Google Shape;210;p12"/>
            <p:cNvGrpSpPr/>
            <p:nvPr/>
          </p:nvGrpSpPr>
          <p:grpSpPr>
            <a:xfrm>
              <a:off x="4827588" y="4099200"/>
              <a:ext cx="231600" cy="1044300"/>
              <a:chOff x="4827588" y="4099200"/>
              <a:chExt cx="231600" cy="1044300"/>
            </a:xfrm>
          </p:grpSpPr>
          <p:sp>
            <p:nvSpPr>
              <p:cNvPr id="211" name="Google Shape;211;p12"/>
              <p:cNvSpPr/>
              <p:nvPr/>
            </p:nvSpPr>
            <p:spPr>
              <a:xfrm flipH="1">
                <a:off x="4827588"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12"/>
              <p:cNvSpPr/>
              <p:nvPr/>
            </p:nvSpPr>
            <p:spPr>
              <a:xfrm flipH="1">
                <a:off x="4827588"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12"/>
              <p:cNvSpPr/>
              <p:nvPr/>
            </p:nvSpPr>
            <p:spPr>
              <a:xfrm flipH="1">
                <a:off x="4827588"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12"/>
              <p:cNvSpPr/>
              <p:nvPr/>
            </p:nvSpPr>
            <p:spPr>
              <a:xfrm flipH="1">
                <a:off x="4827588"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12"/>
              <p:cNvSpPr/>
              <p:nvPr/>
            </p:nvSpPr>
            <p:spPr>
              <a:xfrm flipH="1">
                <a:off x="4827588"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6" name="Google Shape;216;p12"/>
            <p:cNvGrpSpPr/>
            <p:nvPr/>
          </p:nvGrpSpPr>
          <p:grpSpPr>
            <a:xfrm>
              <a:off x="5198943" y="4309200"/>
              <a:ext cx="231600" cy="834300"/>
              <a:chOff x="5198943" y="4309200"/>
              <a:chExt cx="231600" cy="834300"/>
            </a:xfrm>
          </p:grpSpPr>
          <p:sp>
            <p:nvSpPr>
              <p:cNvPr id="217" name="Google Shape;217;p12"/>
              <p:cNvSpPr/>
              <p:nvPr/>
            </p:nvSpPr>
            <p:spPr>
              <a:xfrm flipH="1">
                <a:off x="5198943"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12"/>
              <p:cNvSpPr/>
              <p:nvPr/>
            </p:nvSpPr>
            <p:spPr>
              <a:xfrm flipH="1">
                <a:off x="5198943"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12"/>
              <p:cNvSpPr/>
              <p:nvPr/>
            </p:nvSpPr>
            <p:spPr>
              <a:xfrm flipH="1">
                <a:off x="5198943"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12"/>
              <p:cNvSpPr/>
              <p:nvPr/>
            </p:nvSpPr>
            <p:spPr>
              <a:xfrm flipH="1">
                <a:off x="5198943"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1" name="Google Shape;221;p12"/>
            <p:cNvGrpSpPr/>
            <p:nvPr/>
          </p:nvGrpSpPr>
          <p:grpSpPr>
            <a:xfrm>
              <a:off x="5570297" y="4518900"/>
              <a:ext cx="231600" cy="624600"/>
              <a:chOff x="5570297" y="4518900"/>
              <a:chExt cx="231600" cy="624600"/>
            </a:xfrm>
          </p:grpSpPr>
          <p:sp>
            <p:nvSpPr>
              <p:cNvPr id="222" name="Google Shape;222;p12"/>
              <p:cNvSpPr/>
              <p:nvPr/>
            </p:nvSpPr>
            <p:spPr>
              <a:xfrm flipH="1">
                <a:off x="5570297"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12"/>
              <p:cNvSpPr/>
              <p:nvPr/>
            </p:nvSpPr>
            <p:spPr>
              <a:xfrm flipH="1">
                <a:off x="5570297"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12"/>
              <p:cNvSpPr/>
              <p:nvPr/>
            </p:nvSpPr>
            <p:spPr>
              <a:xfrm flipH="1">
                <a:off x="5570297"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5" name="Google Shape;225;p12"/>
            <p:cNvGrpSpPr/>
            <p:nvPr/>
          </p:nvGrpSpPr>
          <p:grpSpPr>
            <a:xfrm>
              <a:off x="5941652" y="4309200"/>
              <a:ext cx="231600" cy="834300"/>
              <a:chOff x="5941652" y="4309200"/>
              <a:chExt cx="231600" cy="834300"/>
            </a:xfrm>
          </p:grpSpPr>
          <p:sp>
            <p:nvSpPr>
              <p:cNvPr id="226" name="Google Shape;226;p12"/>
              <p:cNvSpPr/>
              <p:nvPr/>
            </p:nvSpPr>
            <p:spPr>
              <a:xfrm flipH="1">
                <a:off x="5941652"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12"/>
              <p:cNvSpPr/>
              <p:nvPr/>
            </p:nvSpPr>
            <p:spPr>
              <a:xfrm flipH="1">
                <a:off x="5941652"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12"/>
              <p:cNvSpPr/>
              <p:nvPr/>
            </p:nvSpPr>
            <p:spPr>
              <a:xfrm flipH="1">
                <a:off x="5941652"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12"/>
              <p:cNvSpPr/>
              <p:nvPr/>
            </p:nvSpPr>
            <p:spPr>
              <a:xfrm flipH="1">
                <a:off x="5941652"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0" name="Google Shape;230;p12"/>
            <p:cNvGrpSpPr/>
            <p:nvPr/>
          </p:nvGrpSpPr>
          <p:grpSpPr>
            <a:xfrm>
              <a:off x="6313006" y="4099200"/>
              <a:ext cx="231600" cy="1044300"/>
              <a:chOff x="6313006" y="4099200"/>
              <a:chExt cx="231600" cy="1044300"/>
            </a:xfrm>
          </p:grpSpPr>
          <p:sp>
            <p:nvSpPr>
              <p:cNvPr id="231" name="Google Shape;231;p12"/>
              <p:cNvSpPr/>
              <p:nvPr/>
            </p:nvSpPr>
            <p:spPr>
              <a:xfrm flipH="1">
                <a:off x="6313006"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12"/>
              <p:cNvSpPr/>
              <p:nvPr/>
            </p:nvSpPr>
            <p:spPr>
              <a:xfrm flipH="1">
                <a:off x="6313006"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12"/>
              <p:cNvSpPr/>
              <p:nvPr/>
            </p:nvSpPr>
            <p:spPr>
              <a:xfrm flipH="1">
                <a:off x="6313006"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12"/>
              <p:cNvSpPr/>
              <p:nvPr/>
            </p:nvSpPr>
            <p:spPr>
              <a:xfrm flipH="1">
                <a:off x="6313006"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12"/>
              <p:cNvSpPr/>
              <p:nvPr/>
            </p:nvSpPr>
            <p:spPr>
              <a:xfrm flipH="1">
                <a:off x="6313006"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6" name="Google Shape;236;p12"/>
            <p:cNvGrpSpPr/>
            <p:nvPr/>
          </p:nvGrpSpPr>
          <p:grpSpPr>
            <a:xfrm>
              <a:off x="6684361" y="4309200"/>
              <a:ext cx="231600" cy="834300"/>
              <a:chOff x="6684361" y="4309200"/>
              <a:chExt cx="231600" cy="834300"/>
            </a:xfrm>
          </p:grpSpPr>
          <p:sp>
            <p:nvSpPr>
              <p:cNvPr id="237" name="Google Shape;237;p12"/>
              <p:cNvSpPr/>
              <p:nvPr/>
            </p:nvSpPr>
            <p:spPr>
              <a:xfrm flipH="1">
                <a:off x="6684361"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12"/>
              <p:cNvSpPr/>
              <p:nvPr/>
            </p:nvSpPr>
            <p:spPr>
              <a:xfrm flipH="1">
                <a:off x="6684361"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12"/>
              <p:cNvSpPr/>
              <p:nvPr/>
            </p:nvSpPr>
            <p:spPr>
              <a:xfrm flipH="1">
                <a:off x="6684361"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12"/>
              <p:cNvSpPr/>
              <p:nvPr/>
            </p:nvSpPr>
            <p:spPr>
              <a:xfrm flipH="1">
                <a:off x="6684361"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1" name="Google Shape;241;p12"/>
            <p:cNvGrpSpPr/>
            <p:nvPr/>
          </p:nvGrpSpPr>
          <p:grpSpPr>
            <a:xfrm>
              <a:off x="7055715" y="4518900"/>
              <a:ext cx="231600" cy="624600"/>
              <a:chOff x="7055715" y="4518900"/>
              <a:chExt cx="231600" cy="624600"/>
            </a:xfrm>
          </p:grpSpPr>
          <p:sp>
            <p:nvSpPr>
              <p:cNvPr id="242" name="Google Shape;242;p12"/>
              <p:cNvSpPr/>
              <p:nvPr/>
            </p:nvSpPr>
            <p:spPr>
              <a:xfrm flipH="1">
                <a:off x="7055715"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12"/>
              <p:cNvSpPr/>
              <p:nvPr/>
            </p:nvSpPr>
            <p:spPr>
              <a:xfrm flipH="1">
                <a:off x="7055715"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12"/>
              <p:cNvSpPr/>
              <p:nvPr/>
            </p:nvSpPr>
            <p:spPr>
              <a:xfrm flipH="1">
                <a:off x="7055715"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 name="Google Shape;245;p12"/>
            <p:cNvGrpSpPr/>
            <p:nvPr/>
          </p:nvGrpSpPr>
          <p:grpSpPr>
            <a:xfrm>
              <a:off x="7798424" y="4099200"/>
              <a:ext cx="231600" cy="1044300"/>
              <a:chOff x="7798424" y="4099200"/>
              <a:chExt cx="231600" cy="1044300"/>
            </a:xfrm>
          </p:grpSpPr>
          <p:sp>
            <p:nvSpPr>
              <p:cNvPr id="246" name="Google Shape;246;p12"/>
              <p:cNvSpPr/>
              <p:nvPr/>
            </p:nvSpPr>
            <p:spPr>
              <a:xfrm flipH="1">
                <a:off x="7798424"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12"/>
              <p:cNvSpPr/>
              <p:nvPr/>
            </p:nvSpPr>
            <p:spPr>
              <a:xfrm flipH="1">
                <a:off x="7798424"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12"/>
              <p:cNvSpPr/>
              <p:nvPr/>
            </p:nvSpPr>
            <p:spPr>
              <a:xfrm flipH="1">
                <a:off x="7798424"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12"/>
              <p:cNvSpPr/>
              <p:nvPr/>
            </p:nvSpPr>
            <p:spPr>
              <a:xfrm flipH="1">
                <a:off x="7798424" y="4099200"/>
                <a:ext cx="231600" cy="104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12"/>
              <p:cNvSpPr/>
              <p:nvPr/>
            </p:nvSpPr>
            <p:spPr>
              <a:xfrm flipH="1">
                <a:off x="7798424"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1" name="Google Shape;251;p12"/>
            <p:cNvGrpSpPr/>
            <p:nvPr/>
          </p:nvGrpSpPr>
          <p:grpSpPr>
            <a:xfrm>
              <a:off x="8169779" y="4309200"/>
              <a:ext cx="231600" cy="834300"/>
              <a:chOff x="8169779" y="4309200"/>
              <a:chExt cx="231600" cy="834300"/>
            </a:xfrm>
          </p:grpSpPr>
          <p:sp>
            <p:nvSpPr>
              <p:cNvPr id="252" name="Google Shape;252;p12"/>
              <p:cNvSpPr/>
              <p:nvPr/>
            </p:nvSpPr>
            <p:spPr>
              <a:xfrm flipH="1">
                <a:off x="8169779"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12"/>
              <p:cNvSpPr/>
              <p:nvPr/>
            </p:nvSpPr>
            <p:spPr>
              <a:xfrm flipH="1">
                <a:off x="8169779"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12"/>
              <p:cNvSpPr/>
              <p:nvPr/>
            </p:nvSpPr>
            <p:spPr>
              <a:xfrm flipH="1">
                <a:off x="8169779"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12"/>
              <p:cNvSpPr/>
              <p:nvPr/>
            </p:nvSpPr>
            <p:spPr>
              <a:xfrm flipH="1">
                <a:off x="8169779"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 name="Google Shape;256;p12"/>
            <p:cNvGrpSpPr/>
            <p:nvPr/>
          </p:nvGrpSpPr>
          <p:grpSpPr>
            <a:xfrm>
              <a:off x="7427070" y="4309200"/>
              <a:ext cx="231600" cy="834300"/>
              <a:chOff x="7427070" y="4309200"/>
              <a:chExt cx="231600" cy="834300"/>
            </a:xfrm>
          </p:grpSpPr>
          <p:sp>
            <p:nvSpPr>
              <p:cNvPr id="257" name="Google Shape;257;p12"/>
              <p:cNvSpPr/>
              <p:nvPr/>
            </p:nvSpPr>
            <p:spPr>
              <a:xfrm flipH="1">
                <a:off x="7427070"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12"/>
              <p:cNvSpPr/>
              <p:nvPr/>
            </p:nvSpPr>
            <p:spPr>
              <a:xfrm flipH="1">
                <a:off x="7427070"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12"/>
              <p:cNvSpPr/>
              <p:nvPr/>
            </p:nvSpPr>
            <p:spPr>
              <a:xfrm flipH="1">
                <a:off x="7427070"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12"/>
              <p:cNvSpPr/>
              <p:nvPr/>
            </p:nvSpPr>
            <p:spPr>
              <a:xfrm flipH="1">
                <a:off x="7427070"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 name="Google Shape;261;p12"/>
            <p:cNvGrpSpPr/>
            <p:nvPr/>
          </p:nvGrpSpPr>
          <p:grpSpPr>
            <a:xfrm>
              <a:off x="8541133" y="4518900"/>
              <a:ext cx="231600" cy="624600"/>
              <a:chOff x="8541133" y="4518900"/>
              <a:chExt cx="231600" cy="624600"/>
            </a:xfrm>
          </p:grpSpPr>
          <p:sp>
            <p:nvSpPr>
              <p:cNvPr id="262" name="Google Shape;262;p12"/>
              <p:cNvSpPr/>
              <p:nvPr/>
            </p:nvSpPr>
            <p:spPr>
              <a:xfrm flipH="1">
                <a:off x="8541133"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12"/>
              <p:cNvSpPr/>
              <p:nvPr/>
            </p:nvSpPr>
            <p:spPr>
              <a:xfrm flipH="1">
                <a:off x="8541133"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12"/>
              <p:cNvSpPr/>
              <p:nvPr/>
            </p:nvSpPr>
            <p:spPr>
              <a:xfrm flipH="1">
                <a:off x="8541133"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5" name="Google Shape;265;p12"/>
            <p:cNvGrpSpPr/>
            <p:nvPr/>
          </p:nvGrpSpPr>
          <p:grpSpPr>
            <a:xfrm>
              <a:off x="8912488" y="4309200"/>
              <a:ext cx="231600" cy="834300"/>
              <a:chOff x="8912488" y="4309200"/>
              <a:chExt cx="231600" cy="834300"/>
            </a:xfrm>
          </p:grpSpPr>
          <p:sp>
            <p:nvSpPr>
              <p:cNvPr id="266" name="Google Shape;266;p12"/>
              <p:cNvSpPr/>
              <p:nvPr/>
            </p:nvSpPr>
            <p:spPr>
              <a:xfrm flipH="1">
                <a:off x="8912488" y="4728600"/>
                <a:ext cx="231600" cy="4149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12"/>
              <p:cNvSpPr/>
              <p:nvPr/>
            </p:nvSpPr>
            <p:spPr>
              <a:xfrm flipH="1">
                <a:off x="8912488" y="4309200"/>
                <a:ext cx="231600" cy="8343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12"/>
              <p:cNvSpPr/>
              <p:nvPr/>
            </p:nvSpPr>
            <p:spPr>
              <a:xfrm flipH="1">
                <a:off x="8912488" y="4518900"/>
                <a:ext cx="231600" cy="6246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12"/>
              <p:cNvSpPr/>
              <p:nvPr/>
            </p:nvSpPr>
            <p:spPr>
              <a:xfrm flipH="1">
                <a:off x="8912488" y="4938300"/>
                <a:ext cx="231600" cy="2052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70" name="Google Shape;270;p12"/>
          <p:cNvSpPr txBox="1">
            <a:spLocks noGrp="1"/>
          </p:cNvSpPr>
          <p:nvPr>
            <p:ph type="title" hasCustomPrompt="1"/>
          </p:nvPr>
        </p:nvSpPr>
        <p:spPr>
          <a:xfrm>
            <a:off x="1388625" y="772725"/>
            <a:ext cx="6366900" cy="18633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Clr>
                <a:schemeClr val="lt1"/>
              </a:buClr>
              <a:buSzPts val="8000"/>
              <a:buNone/>
              <a:defRPr sz="8000">
                <a:solidFill>
                  <a:schemeClr val="lt1"/>
                </a:solidFill>
              </a:defRPr>
            </a:lvl1pPr>
            <a:lvl2pPr lvl="1" algn="ctr">
              <a:lnSpc>
                <a:spcPct val="100000"/>
              </a:lnSpc>
              <a:spcBef>
                <a:spcPts val="0"/>
              </a:spcBef>
              <a:spcAft>
                <a:spcPts val="0"/>
              </a:spcAft>
              <a:buClr>
                <a:schemeClr val="lt1"/>
              </a:buClr>
              <a:buSzPts val="8000"/>
              <a:buNone/>
              <a:defRPr sz="8000">
                <a:solidFill>
                  <a:schemeClr val="lt1"/>
                </a:solidFill>
              </a:defRPr>
            </a:lvl2pPr>
            <a:lvl3pPr lvl="2" algn="ctr">
              <a:lnSpc>
                <a:spcPct val="100000"/>
              </a:lnSpc>
              <a:spcBef>
                <a:spcPts val="0"/>
              </a:spcBef>
              <a:spcAft>
                <a:spcPts val="0"/>
              </a:spcAft>
              <a:buClr>
                <a:schemeClr val="lt1"/>
              </a:buClr>
              <a:buSzPts val="8000"/>
              <a:buNone/>
              <a:defRPr sz="8000">
                <a:solidFill>
                  <a:schemeClr val="lt1"/>
                </a:solidFill>
              </a:defRPr>
            </a:lvl3pPr>
            <a:lvl4pPr lvl="3" algn="ctr">
              <a:lnSpc>
                <a:spcPct val="100000"/>
              </a:lnSpc>
              <a:spcBef>
                <a:spcPts val="0"/>
              </a:spcBef>
              <a:spcAft>
                <a:spcPts val="0"/>
              </a:spcAft>
              <a:buClr>
                <a:schemeClr val="lt1"/>
              </a:buClr>
              <a:buSzPts val="8000"/>
              <a:buNone/>
              <a:defRPr sz="8000">
                <a:solidFill>
                  <a:schemeClr val="lt1"/>
                </a:solidFill>
              </a:defRPr>
            </a:lvl4pPr>
            <a:lvl5pPr lvl="4" algn="ctr">
              <a:lnSpc>
                <a:spcPct val="100000"/>
              </a:lnSpc>
              <a:spcBef>
                <a:spcPts val="0"/>
              </a:spcBef>
              <a:spcAft>
                <a:spcPts val="0"/>
              </a:spcAft>
              <a:buClr>
                <a:schemeClr val="lt1"/>
              </a:buClr>
              <a:buSzPts val="8000"/>
              <a:buNone/>
              <a:defRPr sz="8000">
                <a:solidFill>
                  <a:schemeClr val="lt1"/>
                </a:solidFill>
              </a:defRPr>
            </a:lvl5pPr>
            <a:lvl6pPr lvl="5" algn="ctr">
              <a:lnSpc>
                <a:spcPct val="100000"/>
              </a:lnSpc>
              <a:spcBef>
                <a:spcPts val="0"/>
              </a:spcBef>
              <a:spcAft>
                <a:spcPts val="0"/>
              </a:spcAft>
              <a:buClr>
                <a:schemeClr val="lt1"/>
              </a:buClr>
              <a:buSzPts val="8000"/>
              <a:buNone/>
              <a:defRPr sz="8000">
                <a:solidFill>
                  <a:schemeClr val="lt1"/>
                </a:solidFill>
              </a:defRPr>
            </a:lvl6pPr>
            <a:lvl7pPr lvl="6" algn="ctr">
              <a:lnSpc>
                <a:spcPct val="100000"/>
              </a:lnSpc>
              <a:spcBef>
                <a:spcPts val="0"/>
              </a:spcBef>
              <a:spcAft>
                <a:spcPts val="0"/>
              </a:spcAft>
              <a:buClr>
                <a:schemeClr val="lt1"/>
              </a:buClr>
              <a:buSzPts val="8000"/>
              <a:buNone/>
              <a:defRPr sz="8000">
                <a:solidFill>
                  <a:schemeClr val="lt1"/>
                </a:solidFill>
              </a:defRPr>
            </a:lvl7pPr>
            <a:lvl8pPr lvl="7" algn="ctr">
              <a:lnSpc>
                <a:spcPct val="100000"/>
              </a:lnSpc>
              <a:spcBef>
                <a:spcPts val="0"/>
              </a:spcBef>
              <a:spcAft>
                <a:spcPts val="0"/>
              </a:spcAft>
              <a:buClr>
                <a:schemeClr val="lt1"/>
              </a:buClr>
              <a:buSzPts val="8000"/>
              <a:buNone/>
              <a:defRPr sz="8000">
                <a:solidFill>
                  <a:schemeClr val="lt1"/>
                </a:solidFill>
              </a:defRPr>
            </a:lvl8pPr>
            <a:lvl9pPr lvl="8" algn="ctr">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271" name="Google Shape;271;p12"/>
          <p:cNvSpPr txBox="1">
            <a:spLocks noGrp="1"/>
          </p:cNvSpPr>
          <p:nvPr>
            <p:ph type="body" idx="1"/>
          </p:nvPr>
        </p:nvSpPr>
        <p:spPr>
          <a:xfrm>
            <a:off x="1388625" y="2712300"/>
            <a:ext cx="6366900" cy="1111200"/>
          </a:xfrm>
          <a:prstGeom prst="rect">
            <a:avLst/>
          </a:prstGeom>
          <a:noFill/>
          <a:ln>
            <a:noFill/>
          </a:ln>
        </p:spPr>
        <p:txBody>
          <a:bodyPr spcFirstLastPara="1" wrap="square" lIns="91425" tIns="91425" rIns="91425" bIns="91425" anchor="t" anchorCtr="0">
            <a:normAutofit/>
          </a:bodyPr>
          <a:lstStyle>
            <a:lvl1pPr marL="457200" lvl="0" indent="-311150" algn="ctr">
              <a:lnSpc>
                <a:spcPct val="115000"/>
              </a:lnSpc>
              <a:spcBef>
                <a:spcPts val="0"/>
              </a:spcBef>
              <a:spcAft>
                <a:spcPts val="0"/>
              </a:spcAft>
              <a:buClr>
                <a:schemeClr val="lt1"/>
              </a:buClr>
              <a:buSzPts val="1300"/>
              <a:buChar char="●"/>
              <a:defRPr>
                <a:solidFill>
                  <a:schemeClr val="lt1"/>
                </a:solidFill>
              </a:defRPr>
            </a:lvl1pPr>
            <a:lvl2pPr marL="914400" lvl="1" indent="-298450" algn="ctr">
              <a:lnSpc>
                <a:spcPct val="115000"/>
              </a:lnSpc>
              <a:spcBef>
                <a:spcPts val="0"/>
              </a:spcBef>
              <a:spcAft>
                <a:spcPts val="0"/>
              </a:spcAft>
              <a:buClr>
                <a:schemeClr val="lt1"/>
              </a:buClr>
              <a:buSzPts val="1100"/>
              <a:buChar char="○"/>
              <a:defRPr>
                <a:solidFill>
                  <a:schemeClr val="lt1"/>
                </a:solidFill>
              </a:defRPr>
            </a:lvl2pPr>
            <a:lvl3pPr marL="1371600" lvl="2" indent="-298450" algn="ctr">
              <a:lnSpc>
                <a:spcPct val="115000"/>
              </a:lnSpc>
              <a:spcBef>
                <a:spcPts val="0"/>
              </a:spcBef>
              <a:spcAft>
                <a:spcPts val="0"/>
              </a:spcAft>
              <a:buClr>
                <a:schemeClr val="lt1"/>
              </a:buClr>
              <a:buSzPts val="1100"/>
              <a:buChar char="■"/>
              <a:defRPr>
                <a:solidFill>
                  <a:schemeClr val="lt1"/>
                </a:solidFill>
              </a:defRPr>
            </a:lvl3pPr>
            <a:lvl4pPr marL="1828800" lvl="3" indent="-298450" algn="ctr">
              <a:lnSpc>
                <a:spcPct val="115000"/>
              </a:lnSpc>
              <a:spcBef>
                <a:spcPts val="0"/>
              </a:spcBef>
              <a:spcAft>
                <a:spcPts val="0"/>
              </a:spcAft>
              <a:buClr>
                <a:schemeClr val="lt1"/>
              </a:buClr>
              <a:buSzPts val="1100"/>
              <a:buChar char="●"/>
              <a:defRPr>
                <a:solidFill>
                  <a:schemeClr val="lt1"/>
                </a:solidFill>
              </a:defRPr>
            </a:lvl4pPr>
            <a:lvl5pPr marL="2286000" lvl="4" indent="-298450" algn="ctr">
              <a:lnSpc>
                <a:spcPct val="115000"/>
              </a:lnSpc>
              <a:spcBef>
                <a:spcPts val="0"/>
              </a:spcBef>
              <a:spcAft>
                <a:spcPts val="0"/>
              </a:spcAft>
              <a:buClr>
                <a:schemeClr val="lt1"/>
              </a:buClr>
              <a:buSzPts val="1100"/>
              <a:buChar char="○"/>
              <a:defRPr>
                <a:solidFill>
                  <a:schemeClr val="lt1"/>
                </a:solidFill>
              </a:defRPr>
            </a:lvl5pPr>
            <a:lvl6pPr marL="2743200" lvl="5" indent="-298450" algn="ctr">
              <a:lnSpc>
                <a:spcPct val="115000"/>
              </a:lnSpc>
              <a:spcBef>
                <a:spcPts val="0"/>
              </a:spcBef>
              <a:spcAft>
                <a:spcPts val="0"/>
              </a:spcAft>
              <a:buClr>
                <a:schemeClr val="lt1"/>
              </a:buClr>
              <a:buSzPts val="1100"/>
              <a:buChar char="■"/>
              <a:defRPr>
                <a:solidFill>
                  <a:schemeClr val="lt1"/>
                </a:solidFill>
              </a:defRPr>
            </a:lvl6pPr>
            <a:lvl7pPr marL="3200400" lvl="6" indent="-298450" algn="ctr">
              <a:lnSpc>
                <a:spcPct val="115000"/>
              </a:lnSpc>
              <a:spcBef>
                <a:spcPts val="0"/>
              </a:spcBef>
              <a:spcAft>
                <a:spcPts val="0"/>
              </a:spcAft>
              <a:buClr>
                <a:schemeClr val="lt1"/>
              </a:buClr>
              <a:buSzPts val="1100"/>
              <a:buChar char="●"/>
              <a:defRPr>
                <a:solidFill>
                  <a:schemeClr val="lt1"/>
                </a:solidFill>
              </a:defRPr>
            </a:lvl7pPr>
            <a:lvl8pPr marL="3657600" lvl="7" indent="-298450" algn="ctr">
              <a:lnSpc>
                <a:spcPct val="115000"/>
              </a:lnSpc>
              <a:spcBef>
                <a:spcPts val="0"/>
              </a:spcBef>
              <a:spcAft>
                <a:spcPts val="0"/>
              </a:spcAft>
              <a:buClr>
                <a:schemeClr val="lt1"/>
              </a:buClr>
              <a:buSzPts val="1100"/>
              <a:buChar char="○"/>
              <a:defRPr>
                <a:solidFill>
                  <a:schemeClr val="lt1"/>
                </a:solidFill>
              </a:defRPr>
            </a:lvl8pPr>
            <a:lvl9pPr marL="4114800" lvl="8" indent="-298450" algn="ctr">
              <a:lnSpc>
                <a:spcPct val="115000"/>
              </a:lnSpc>
              <a:spcBef>
                <a:spcPts val="0"/>
              </a:spcBef>
              <a:spcAft>
                <a:spcPts val="0"/>
              </a:spcAft>
              <a:buClr>
                <a:schemeClr val="lt1"/>
              </a:buClr>
              <a:buSzPts val="1100"/>
              <a:buChar char="■"/>
              <a:defRPr>
                <a:solidFill>
                  <a:schemeClr val="lt1"/>
                </a:solidFill>
              </a:defRPr>
            </a:lvl9pPr>
          </a:lstStyle>
          <a:p>
            <a:endParaRPr/>
          </a:p>
        </p:txBody>
      </p:sp>
      <p:sp>
        <p:nvSpPr>
          <p:cNvPr id="272" name="Google Shape;272;p12"/>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grpSp>
        <p:nvGrpSpPr>
          <p:cNvPr id="50" name="Google Shape;50;p3"/>
          <p:cNvGrpSpPr/>
          <p:nvPr/>
        </p:nvGrpSpPr>
        <p:grpSpPr>
          <a:xfrm>
            <a:off x="625966" y="299376"/>
            <a:ext cx="999312" cy="999312"/>
            <a:chOff x="348199" y="179450"/>
            <a:chExt cx="1116300" cy="1116300"/>
          </a:xfrm>
        </p:grpSpPr>
        <p:sp>
          <p:nvSpPr>
            <p:cNvPr id="51" name="Google Shape;51;p3"/>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3"/>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 name="Google Shape;53;p3"/>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4" name="Google Shape;54;p3"/>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55" name="Google Shape;55;p3"/>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4"/>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8"/>
        <p:cNvGrpSpPr/>
        <p:nvPr/>
      </p:nvGrpSpPr>
      <p:grpSpPr>
        <a:xfrm>
          <a:off x="0" y="0"/>
          <a:ext cx="0" cy="0"/>
          <a:chOff x="0" y="0"/>
          <a:chExt cx="0" cy="0"/>
        </a:xfrm>
      </p:grpSpPr>
      <p:grpSp>
        <p:nvGrpSpPr>
          <p:cNvPr id="59" name="Google Shape;59;p5"/>
          <p:cNvGrpSpPr/>
          <p:nvPr/>
        </p:nvGrpSpPr>
        <p:grpSpPr>
          <a:xfrm>
            <a:off x="146769" y="3406"/>
            <a:ext cx="1233214" cy="1384535"/>
            <a:chOff x="146769" y="3406"/>
            <a:chExt cx="1233214" cy="1384535"/>
          </a:xfrm>
        </p:grpSpPr>
        <p:grpSp>
          <p:nvGrpSpPr>
            <p:cNvPr id="60" name="Google Shape;60;p5"/>
            <p:cNvGrpSpPr/>
            <p:nvPr/>
          </p:nvGrpSpPr>
          <p:grpSpPr>
            <a:xfrm>
              <a:off x="1063183" y="3406"/>
              <a:ext cx="316800" cy="688513"/>
              <a:chOff x="1063183" y="3406"/>
              <a:chExt cx="316800" cy="688513"/>
            </a:xfrm>
          </p:grpSpPr>
          <p:sp>
            <p:nvSpPr>
              <p:cNvPr id="61" name="Google Shape;61;p5"/>
              <p:cNvSpPr/>
              <p:nvPr/>
            </p:nvSpPr>
            <p:spPr>
              <a:xfrm rot="10800000">
                <a:off x="1063183" y="3419"/>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5"/>
              <p:cNvSpPr/>
              <p:nvPr/>
            </p:nvSpPr>
            <p:spPr>
              <a:xfrm rot="10800000">
                <a:off x="1063183" y="3406"/>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 name="Google Shape;63;p5"/>
            <p:cNvGrpSpPr/>
            <p:nvPr/>
          </p:nvGrpSpPr>
          <p:grpSpPr>
            <a:xfrm>
              <a:off x="604976" y="3406"/>
              <a:ext cx="316800" cy="1036524"/>
              <a:chOff x="604976" y="3406"/>
              <a:chExt cx="316800" cy="1036524"/>
            </a:xfrm>
          </p:grpSpPr>
          <p:sp>
            <p:nvSpPr>
              <p:cNvPr id="64" name="Google Shape;64;p5"/>
              <p:cNvSpPr/>
              <p:nvPr/>
            </p:nvSpPr>
            <p:spPr>
              <a:xfrm rot="10800000">
                <a:off x="604976" y="3419"/>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5"/>
              <p:cNvSpPr/>
              <p:nvPr/>
            </p:nvSpPr>
            <p:spPr>
              <a:xfrm rot="10800000">
                <a:off x="604976" y="343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5"/>
              <p:cNvSpPr/>
              <p:nvPr/>
            </p:nvSpPr>
            <p:spPr>
              <a:xfrm rot="10800000">
                <a:off x="604976" y="3406"/>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 name="Google Shape;67;p5"/>
            <p:cNvGrpSpPr/>
            <p:nvPr/>
          </p:nvGrpSpPr>
          <p:grpSpPr>
            <a:xfrm>
              <a:off x="146769" y="3406"/>
              <a:ext cx="316800" cy="1384535"/>
              <a:chOff x="146769" y="3406"/>
              <a:chExt cx="316800" cy="1384535"/>
            </a:xfrm>
          </p:grpSpPr>
          <p:sp>
            <p:nvSpPr>
              <p:cNvPr id="68" name="Google Shape;68;p5"/>
              <p:cNvSpPr/>
              <p:nvPr/>
            </p:nvSpPr>
            <p:spPr>
              <a:xfrm rot="10800000">
                <a:off x="146769" y="3419"/>
                <a:ext cx="316800" cy="688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5"/>
              <p:cNvSpPr/>
              <p:nvPr/>
            </p:nvSpPr>
            <p:spPr>
              <a:xfrm rot="10800000">
                <a:off x="146769" y="3441"/>
                <a:ext cx="316800" cy="1384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5"/>
              <p:cNvSpPr/>
              <p:nvPr/>
            </p:nvSpPr>
            <p:spPr>
              <a:xfrm rot="10800000">
                <a:off x="146769" y="3430"/>
                <a:ext cx="316800" cy="1036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5"/>
              <p:cNvSpPr/>
              <p:nvPr/>
            </p:nvSpPr>
            <p:spPr>
              <a:xfrm rot="10800000">
                <a:off x="146769" y="3406"/>
                <a:ext cx="316800" cy="340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72" name="Google Shape;72;p5"/>
          <p:cNvGrpSpPr/>
          <p:nvPr/>
        </p:nvGrpSpPr>
        <p:grpSpPr>
          <a:xfrm>
            <a:off x="6775084" y="2904008"/>
            <a:ext cx="2186147" cy="2239500"/>
            <a:chOff x="6775084" y="2904008"/>
            <a:chExt cx="2186147" cy="2239500"/>
          </a:xfrm>
        </p:grpSpPr>
        <p:grpSp>
          <p:nvGrpSpPr>
            <p:cNvPr id="73" name="Google Shape;73;p5"/>
            <p:cNvGrpSpPr/>
            <p:nvPr/>
          </p:nvGrpSpPr>
          <p:grpSpPr>
            <a:xfrm>
              <a:off x="6775084" y="4253708"/>
              <a:ext cx="409500" cy="889800"/>
              <a:chOff x="6775084" y="4253708"/>
              <a:chExt cx="409500" cy="889800"/>
            </a:xfrm>
          </p:grpSpPr>
          <p:sp>
            <p:nvSpPr>
              <p:cNvPr id="74" name="Google Shape;74;p5"/>
              <p:cNvSpPr/>
              <p:nvPr/>
            </p:nvSpPr>
            <p:spPr>
              <a:xfrm>
                <a:off x="6775084" y="4253708"/>
                <a:ext cx="409500" cy="8898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5"/>
              <p:cNvSpPr/>
              <p:nvPr/>
            </p:nvSpPr>
            <p:spPr>
              <a:xfrm>
                <a:off x="6775084" y="4703408"/>
                <a:ext cx="409500" cy="4401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6" name="Google Shape;76;p5"/>
            <p:cNvGrpSpPr/>
            <p:nvPr/>
          </p:nvGrpSpPr>
          <p:grpSpPr>
            <a:xfrm>
              <a:off x="7367299" y="3804008"/>
              <a:ext cx="409500" cy="1339500"/>
              <a:chOff x="7367299" y="3804008"/>
              <a:chExt cx="409500" cy="1339500"/>
            </a:xfrm>
          </p:grpSpPr>
          <p:sp>
            <p:nvSpPr>
              <p:cNvPr id="77" name="Google Shape;77;p5"/>
              <p:cNvSpPr/>
              <p:nvPr/>
            </p:nvSpPr>
            <p:spPr>
              <a:xfrm>
                <a:off x="7367299" y="4253708"/>
                <a:ext cx="409500" cy="8898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5"/>
              <p:cNvSpPr/>
              <p:nvPr/>
            </p:nvSpPr>
            <p:spPr>
              <a:xfrm>
                <a:off x="7367299" y="3804008"/>
                <a:ext cx="409500" cy="133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5"/>
              <p:cNvSpPr/>
              <p:nvPr/>
            </p:nvSpPr>
            <p:spPr>
              <a:xfrm>
                <a:off x="7367299" y="4703408"/>
                <a:ext cx="409500" cy="4401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0" name="Google Shape;80;p5"/>
            <p:cNvGrpSpPr/>
            <p:nvPr/>
          </p:nvGrpSpPr>
          <p:grpSpPr>
            <a:xfrm>
              <a:off x="7959516" y="3354008"/>
              <a:ext cx="409500" cy="1789500"/>
              <a:chOff x="7959516" y="3354008"/>
              <a:chExt cx="409500" cy="1789500"/>
            </a:xfrm>
          </p:grpSpPr>
          <p:sp>
            <p:nvSpPr>
              <p:cNvPr id="81" name="Google Shape;81;p5"/>
              <p:cNvSpPr/>
              <p:nvPr/>
            </p:nvSpPr>
            <p:spPr>
              <a:xfrm>
                <a:off x="7959516" y="4253708"/>
                <a:ext cx="409500" cy="8898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5"/>
              <p:cNvSpPr/>
              <p:nvPr/>
            </p:nvSpPr>
            <p:spPr>
              <a:xfrm>
                <a:off x="7959516" y="3354008"/>
                <a:ext cx="409500" cy="178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5"/>
              <p:cNvSpPr/>
              <p:nvPr/>
            </p:nvSpPr>
            <p:spPr>
              <a:xfrm>
                <a:off x="7959516" y="3804008"/>
                <a:ext cx="409500" cy="133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5"/>
              <p:cNvSpPr/>
              <p:nvPr/>
            </p:nvSpPr>
            <p:spPr>
              <a:xfrm>
                <a:off x="7959516" y="4703408"/>
                <a:ext cx="409500" cy="4401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 name="Google Shape;85;p5"/>
            <p:cNvGrpSpPr/>
            <p:nvPr/>
          </p:nvGrpSpPr>
          <p:grpSpPr>
            <a:xfrm>
              <a:off x="8551731" y="2904008"/>
              <a:ext cx="409500" cy="2239500"/>
              <a:chOff x="8551731" y="2904008"/>
              <a:chExt cx="409500" cy="2239500"/>
            </a:xfrm>
          </p:grpSpPr>
          <p:sp>
            <p:nvSpPr>
              <p:cNvPr id="86" name="Google Shape;86;p5"/>
              <p:cNvSpPr/>
              <p:nvPr/>
            </p:nvSpPr>
            <p:spPr>
              <a:xfrm>
                <a:off x="8551731" y="4253708"/>
                <a:ext cx="409500" cy="8898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5"/>
              <p:cNvSpPr/>
              <p:nvPr/>
            </p:nvSpPr>
            <p:spPr>
              <a:xfrm>
                <a:off x="8551731" y="3354008"/>
                <a:ext cx="409500" cy="178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5"/>
              <p:cNvSpPr/>
              <p:nvPr/>
            </p:nvSpPr>
            <p:spPr>
              <a:xfrm>
                <a:off x="8551731" y="3804008"/>
                <a:ext cx="409500" cy="133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5"/>
              <p:cNvSpPr/>
              <p:nvPr/>
            </p:nvSpPr>
            <p:spPr>
              <a:xfrm>
                <a:off x="8551731" y="2904008"/>
                <a:ext cx="409500" cy="22395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5"/>
              <p:cNvSpPr/>
              <p:nvPr/>
            </p:nvSpPr>
            <p:spPr>
              <a:xfrm>
                <a:off x="8551731" y="4703408"/>
                <a:ext cx="409500" cy="440100"/>
              </a:xfrm>
              <a:prstGeom prst="round2SameRect">
                <a:avLst>
                  <a:gd name="adj1" fmla="val 50000"/>
                  <a:gd name="adj2" fmla="val 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91" name="Google Shape;91;p5"/>
          <p:cNvSpPr txBox="1">
            <a:spLocks noGrp="1"/>
          </p:cNvSpPr>
          <p:nvPr>
            <p:ph type="title"/>
          </p:nvPr>
        </p:nvSpPr>
        <p:spPr>
          <a:xfrm>
            <a:off x="824000" y="1613825"/>
            <a:ext cx="5857800" cy="18729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92" name="Google Shape;92;p5"/>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3"/>
        <p:cNvGrpSpPr/>
        <p:nvPr/>
      </p:nvGrpSpPr>
      <p:grpSpPr>
        <a:xfrm>
          <a:off x="0" y="0"/>
          <a:ext cx="0" cy="0"/>
          <a:chOff x="0" y="0"/>
          <a:chExt cx="0" cy="0"/>
        </a:xfrm>
      </p:grpSpPr>
      <p:grpSp>
        <p:nvGrpSpPr>
          <p:cNvPr id="94" name="Google Shape;94;p6"/>
          <p:cNvGrpSpPr/>
          <p:nvPr/>
        </p:nvGrpSpPr>
        <p:grpSpPr>
          <a:xfrm>
            <a:off x="625966" y="299376"/>
            <a:ext cx="999312" cy="999312"/>
            <a:chOff x="348199" y="179450"/>
            <a:chExt cx="1116300" cy="1116300"/>
          </a:xfrm>
        </p:grpSpPr>
        <p:sp>
          <p:nvSpPr>
            <p:cNvPr id="95" name="Google Shape;95;p6"/>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6"/>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7" name="Google Shape;97;p6"/>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8" name="Google Shape;98;p6"/>
          <p:cNvSpPr txBox="1">
            <a:spLocks noGrp="1"/>
          </p:cNvSpPr>
          <p:nvPr>
            <p:ph type="body" idx="1"/>
          </p:nvPr>
        </p:nvSpPr>
        <p:spPr>
          <a:xfrm>
            <a:off x="1303800" y="1990050"/>
            <a:ext cx="3430500" cy="25416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99" name="Google Shape;99;p6"/>
          <p:cNvSpPr txBox="1">
            <a:spLocks noGrp="1"/>
          </p:cNvSpPr>
          <p:nvPr>
            <p:ph type="body" idx="2"/>
          </p:nvPr>
        </p:nvSpPr>
        <p:spPr>
          <a:xfrm>
            <a:off x="4903650" y="1990050"/>
            <a:ext cx="3430500" cy="25416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100" name="Google Shape;100;p6"/>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grpSp>
        <p:nvGrpSpPr>
          <p:cNvPr id="102" name="Google Shape;102;p7"/>
          <p:cNvGrpSpPr/>
          <p:nvPr/>
        </p:nvGrpSpPr>
        <p:grpSpPr>
          <a:xfrm>
            <a:off x="625966" y="299376"/>
            <a:ext cx="999312" cy="999312"/>
            <a:chOff x="348199" y="179450"/>
            <a:chExt cx="1116300" cy="1116300"/>
          </a:xfrm>
        </p:grpSpPr>
        <p:sp>
          <p:nvSpPr>
            <p:cNvPr id="103" name="Google Shape;103;p7"/>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7"/>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5" name="Google Shape;105;p7"/>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06" name="Google Shape;106;p7"/>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7"/>
        <p:cNvGrpSpPr/>
        <p:nvPr/>
      </p:nvGrpSpPr>
      <p:grpSpPr>
        <a:xfrm>
          <a:off x="0" y="0"/>
          <a:ext cx="0" cy="0"/>
          <a:chOff x="0" y="0"/>
          <a:chExt cx="0" cy="0"/>
        </a:xfrm>
      </p:grpSpPr>
      <p:grpSp>
        <p:nvGrpSpPr>
          <p:cNvPr id="108" name="Google Shape;108;p8"/>
          <p:cNvGrpSpPr/>
          <p:nvPr/>
        </p:nvGrpSpPr>
        <p:grpSpPr>
          <a:xfrm>
            <a:off x="625966" y="299376"/>
            <a:ext cx="999312" cy="999312"/>
            <a:chOff x="348199" y="179450"/>
            <a:chExt cx="1116300" cy="1116300"/>
          </a:xfrm>
        </p:grpSpPr>
        <p:sp>
          <p:nvSpPr>
            <p:cNvPr id="109" name="Google Shape;109;p8"/>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8"/>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1" name="Google Shape;111;p8"/>
          <p:cNvSpPr txBox="1">
            <a:spLocks noGrp="1"/>
          </p:cNvSpPr>
          <p:nvPr>
            <p:ph type="title"/>
          </p:nvPr>
        </p:nvSpPr>
        <p:spPr>
          <a:xfrm>
            <a:off x="1303800" y="598575"/>
            <a:ext cx="3312000" cy="1590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2" name="Google Shape;112;p8"/>
          <p:cNvSpPr txBox="1">
            <a:spLocks noGrp="1"/>
          </p:cNvSpPr>
          <p:nvPr>
            <p:ph type="body" idx="1"/>
          </p:nvPr>
        </p:nvSpPr>
        <p:spPr>
          <a:xfrm>
            <a:off x="1303800" y="2309675"/>
            <a:ext cx="3312000" cy="22218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113" name="Google Shape;113;p8"/>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4"/>
        <p:cNvGrpSpPr/>
        <p:nvPr/>
      </p:nvGrpSpPr>
      <p:grpSpPr>
        <a:xfrm>
          <a:off x="0" y="0"/>
          <a:ext cx="0" cy="0"/>
          <a:chOff x="0" y="0"/>
          <a:chExt cx="0" cy="0"/>
        </a:xfrm>
      </p:grpSpPr>
      <p:grpSp>
        <p:nvGrpSpPr>
          <p:cNvPr id="115" name="Google Shape;115;p9"/>
          <p:cNvGrpSpPr/>
          <p:nvPr/>
        </p:nvGrpSpPr>
        <p:grpSpPr>
          <a:xfrm>
            <a:off x="6866714" y="1256"/>
            <a:ext cx="2267379" cy="2601741"/>
            <a:chOff x="6790514" y="1256"/>
            <a:chExt cx="2267379" cy="2601741"/>
          </a:xfrm>
        </p:grpSpPr>
        <p:grpSp>
          <p:nvGrpSpPr>
            <p:cNvPr id="116" name="Google Shape;116;p9"/>
            <p:cNvGrpSpPr/>
            <p:nvPr/>
          </p:nvGrpSpPr>
          <p:grpSpPr>
            <a:xfrm>
              <a:off x="7067535" y="1256"/>
              <a:ext cx="1990358" cy="1990303"/>
              <a:chOff x="7067535" y="1256"/>
              <a:chExt cx="1990358" cy="1990303"/>
            </a:xfrm>
          </p:grpSpPr>
          <p:sp>
            <p:nvSpPr>
              <p:cNvPr id="117" name="Google Shape;117;p9"/>
              <p:cNvSpPr/>
              <p:nvPr/>
            </p:nvSpPr>
            <p:spPr>
              <a:xfrm rot="-8648551">
                <a:off x="7594313" y="527721"/>
                <a:ext cx="937226" cy="937226"/>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9"/>
              <p:cNvSpPr/>
              <p:nvPr/>
            </p:nvSpPr>
            <p:spPr>
              <a:xfrm rot="-8648551">
                <a:off x="7594313" y="527721"/>
                <a:ext cx="937226" cy="937226"/>
              </a:xfrm>
              <a:prstGeom prst="pie">
                <a:avLst>
                  <a:gd name="adj1" fmla="val 19376841"/>
                  <a:gd name="adj2" fmla="val 12313574"/>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9"/>
              <p:cNvSpPr/>
              <p:nvPr/>
            </p:nvSpPr>
            <p:spPr>
              <a:xfrm rot="-8649154">
                <a:off x="7349891" y="283705"/>
                <a:ext cx="1425647" cy="1425404"/>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0" name="Google Shape;120;p9"/>
            <p:cNvGrpSpPr/>
            <p:nvPr/>
          </p:nvGrpSpPr>
          <p:grpSpPr>
            <a:xfrm>
              <a:off x="8207126" y="1807997"/>
              <a:ext cx="795000" cy="795000"/>
              <a:chOff x="8207126" y="1807997"/>
              <a:chExt cx="795000" cy="795000"/>
            </a:xfrm>
          </p:grpSpPr>
          <p:sp>
            <p:nvSpPr>
              <p:cNvPr id="121" name="Google Shape;121;p9"/>
              <p:cNvSpPr/>
              <p:nvPr/>
            </p:nvSpPr>
            <p:spPr>
              <a:xfrm rot="2152054">
                <a:off x="8319942" y="1920813"/>
                <a:ext cx="569367" cy="569367"/>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9"/>
              <p:cNvSpPr/>
              <p:nvPr/>
            </p:nvSpPr>
            <p:spPr>
              <a:xfrm rot="2150259">
                <a:off x="8408218" y="2008610"/>
                <a:ext cx="393004" cy="393004"/>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9"/>
              <p:cNvSpPr/>
              <p:nvPr/>
            </p:nvSpPr>
            <p:spPr>
              <a:xfrm rot="2150259">
                <a:off x="8408218" y="2008610"/>
                <a:ext cx="393004" cy="393004"/>
              </a:xfrm>
              <a:prstGeom prst="pie">
                <a:avLst>
                  <a:gd name="adj1" fmla="val 5699893"/>
                  <a:gd name="adj2" fmla="val 12313574"/>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4" name="Google Shape;124;p9"/>
            <p:cNvGrpSpPr/>
            <p:nvPr/>
          </p:nvGrpSpPr>
          <p:grpSpPr>
            <a:xfrm>
              <a:off x="6790514" y="118857"/>
              <a:ext cx="548700" cy="548700"/>
              <a:chOff x="6790514" y="118857"/>
              <a:chExt cx="548700" cy="548700"/>
            </a:xfrm>
          </p:grpSpPr>
          <p:sp>
            <p:nvSpPr>
              <p:cNvPr id="125" name="Google Shape;125;p9"/>
              <p:cNvSpPr/>
              <p:nvPr/>
            </p:nvSpPr>
            <p:spPr>
              <a:xfrm rot="2150259">
                <a:off x="6868362" y="196705"/>
                <a:ext cx="393004" cy="393004"/>
              </a:xfrm>
              <a:prstGeom prst="ellipse">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9"/>
              <p:cNvSpPr/>
              <p:nvPr/>
            </p:nvSpPr>
            <p:spPr>
              <a:xfrm rot="2150259">
                <a:off x="6868362" y="196705"/>
                <a:ext cx="393004" cy="393004"/>
              </a:xfrm>
              <a:prstGeom prst="pie">
                <a:avLst>
                  <a:gd name="adj1" fmla="val 5699893"/>
                  <a:gd name="adj2" fmla="val 12313574"/>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27" name="Google Shape;127;p9"/>
          <p:cNvSpPr txBox="1">
            <a:spLocks noGrp="1"/>
          </p:cNvSpPr>
          <p:nvPr>
            <p:ph type="title"/>
          </p:nvPr>
        </p:nvSpPr>
        <p:spPr>
          <a:xfrm>
            <a:off x="824000" y="763600"/>
            <a:ext cx="5857800" cy="35733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128" name="Google Shape;128;p9"/>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9"/>
        <p:cNvGrpSpPr/>
        <p:nvPr/>
      </p:nvGrpSpPr>
      <p:grpSpPr>
        <a:xfrm>
          <a:off x="0" y="0"/>
          <a:ext cx="0" cy="0"/>
          <a:chOff x="0" y="0"/>
          <a:chExt cx="0" cy="0"/>
        </a:xfrm>
      </p:grpSpPr>
      <p:grpSp>
        <p:nvGrpSpPr>
          <p:cNvPr id="130" name="Google Shape;130;p10"/>
          <p:cNvGrpSpPr/>
          <p:nvPr/>
        </p:nvGrpSpPr>
        <p:grpSpPr>
          <a:xfrm>
            <a:off x="625966" y="299376"/>
            <a:ext cx="999312" cy="999312"/>
            <a:chOff x="348199" y="179450"/>
            <a:chExt cx="1116300" cy="1116300"/>
          </a:xfrm>
        </p:grpSpPr>
        <p:sp>
          <p:nvSpPr>
            <p:cNvPr id="131" name="Google Shape;131;p10"/>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10"/>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3" name="Google Shape;133;p10"/>
          <p:cNvSpPr txBox="1">
            <a:spLocks noGrp="1"/>
          </p:cNvSpPr>
          <p:nvPr>
            <p:ph type="title"/>
          </p:nvPr>
        </p:nvSpPr>
        <p:spPr>
          <a:xfrm>
            <a:off x="1303800" y="598575"/>
            <a:ext cx="3430500" cy="1990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4" name="Google Shape;134;p10"/>
          <p:cNvSpPr txBox="1">
            <a:spLocks noGrp="1"/>
          </p:cNvSpPr>
          <p:nvPr>
            <p:ph type="subTitle" idx="1"/>
          </p:nvPr>
        </p:nvSpPr>
        <p:spPr>
          <a:xfrm>
            <a:off x="1303800" y="2743203"/>
            <a:ext cx="3430500" cy="7260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35" name="Google Shape;135;p10"/>
          <p:cNvSpPr txBox="1">
            <a:spLocks noGrp="1"/>
          </p:cNvSpPr>
          <p:nvPr>
            <p:ph type="body" idx="2"/>
          </p:nvPr>
        </p:nvSpPr>
        <p:spPr>
          <a:xfrm>
            <a:off x="4903700" y="661000"/>
            <a:ext cx="3430500" cy="38706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136" name="Google Shape;136;p10"/>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1pPr>
            <a:lvl2pPr marR="0" lvl="1"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2pPr>
            <a:lvl3pPr marR="0" lvl="2"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3pPr>
            <a:lvl4pPr marR="0" lvl="3"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4pPr>
            <a:lvl5pPr marR="0" lvl="4"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5pPr>
            <a:lvl6pPr marR="0" lvl="5"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6pPr>
            <a:lvl7pPr marR="0" lvl="6"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7pPr>
            <a:lvl8pPr marR="0" lvl="7"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8pPr>
            <a:lvl9pPr marR="0" lvl="8" algn="l" rtl="0">
              <a:lnSpc>
                <a:spcPct val="100000"/>
              </a:lnSpc>
              <a:spcBef>
                <a:spcPts val="0"/>
              </a:spcBef>
              <a:spcAft>
                <a:spcPts val="0"/>
              </a:spcAft>
              <a:buClr>
                <a:schemeClr val="dk2"/>
              </a:buClr>
              <a:buSzPts val="2800"/>
              <a:buFont typeface="Maven Pro"/>
              <a:buNone/>
              <a:defRPr sz="2800" b="1" i="0" u="none" strike="noStrike" cap="none">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11150" algn="l" rtl="0">
              <a:lnSpc>
                <a:spcPct val="115000"/>
              </a:lnSpc>
              <a:spcBef>
                <a:spcPts val="0"/>
              </a:spcBef>
              <a:spcAft>
                <a:spcPts val="0"/>
              </a:spcAft>
              <a:buClr>
                <a:schemeClr val="dk2"/>
              </a:buClr>
              <a:buSzPts val="1300"/>
              <a:buFont typeface="Nunito"/>
              <a:buChar char="●"/>
              <a:defRPr sz="1300" b="0" i="0" u="none" strike="noStrike" cap="none">
                <a:solidFill>
                  <a:schemeClr val="dk2"/>
                </a:solidFill>
                <a:latin typeface="Nunito"/>
                <a:ea typeface="Nunito"/>
                <a:cs typeface="Nunito"/>
                <a:sym typeface="Nunito"/>
              </a:defRPr>
            </a:lvl1pPr>
            <a:lvl2pPr marL="914400" marR="0" lvl="1"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2pPr>
            <a:lvl3pPr marL="1371600" marR="0" lvl="2"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3pPr>
            <a:lvl4pPr marL="1828800" marR="0" lvl="3"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4pPr>
            <a:lvl5pPr marL="2286000" marR="0" lvl="4"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5pPr>
            <a:lvl6pPr marL="2743200" marR="0" lvl="5"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6pPr>
            <a:lvl7pPr marL="3200400" marR="0" lvl="6"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7pPr>
            <a:lvl8pPr marL="3657600" marR="0" lvl="7"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8pPr>
            <a:lvl9pPr marL="4114800" marR="0" lvl="8" indent="-298450" algn="l" rtl="0">
              <a:lnSpc>
                <a:spcPct val="115000"/>
              </a:lnSpc>
              <a:spcBef>
                <a:spcPts val="0"/>
              </a:spcBef>
              <a:spcAft>
                <a:spcPts val="0"/>
              </a:spcAft>
              <a:buClr>
                <a:schemeClr val="dk2"/>
              </a:buClr>
              <a:buSzPts val="1100"/>
              <a:buFont typeface="Nunito"/>
              <a:buChar char="■"/>
              <a:defRPr sz="1100" b="0" i="0" u="none" strike="noStrike" cap="none">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10.xml"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12.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12.xml" /><Relationship Id="rId1" Type="http://schemas.openxmlformats.org/officeDocument/2006/relationships/slideLayout" Target="../slideLayouts/slideLayout3.xml" /></Relationships>
</file>

<file path=ppt/slides/_rels/slide13.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13.xml" /><Relationship Id="rId1" Type="http://schemas.openxmlformats.org/officeDocument/2006/relationships/slideLayout" Target="../slideLayouts/slideLayout3.xml" /></Relationships>
</file>

<file path=ppt/slides/_rels/slide14.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14.xml" /><Relationship Id="rId1" Type="http://schemas.openxmlformats.org/officeDocument/2006/relationships/slideLayout" Target="../slideLayouts/slideLayout3.xml" /></Relationships>
</file>

<file path=ppt/slides/_rels/slide15.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notesSlide" Target="../notesSlides/notesSlide15.xml" /><Relationship Id="rId1" Type="http://schemas.openxmlformats.org/officeDocument/2006/relationships/slideLayout" Target="../slideLayouts/slideLayout3.xml" /></Relationships>
</file>

<file path=ppt/slides/_rels/slide16.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16.xml" /><Relationship Id="rId1" Type="http://schemas.openxmlformats.org/officeDocument/2006/relationships/slideLayout" Target="../slideLayouts/slideLayout3.xml" /></Relationships>
</file>

<file path=ppt/slides/_rels/slide17.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notesSlide" Target="../notesSlides/notesSlide17.xml" /><Relationship Id="rId1" Type="http://schemas.openxmlformats.org/officeDocument/2006/relationships/slideLayout" Target="../slideLayouts/slideLayout3.xml" /></Relationships>
</file>

<file path=ppt/slides/_rels/slide18.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notesSlide" Target="../notesSlides/notesSlide18.xml" /><Relationship Id="rId1" Type="http://schemas.openxmlformats.org/officeDocument/2006/relationships/slideLayout" Target="../slideLayouts/slideLayout3.xml" /></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4.xml" /><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5.xml"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6.xml"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7.xml"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8.xml"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9.xml"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523775" y="739675"/>
            <a:ext cx="7519500" cy="1872900"/>
          </a:xfrm>
          <a:prstGeom prst="rect">
            <a:avLst/>
          </a:prstGeom>
          <a:noFill/>
          <a:ln>
            <a:noFill/>
          </a:ln>
        </p:spPr>
        <p:txBody>
          <a:bodyPr spcFirstLastPara="1" wrap="square" lIns="91425" tIns="91425" rIns="91425" bIns="91425" anchor="ctr" anchorCtr="0">
            <a:normAutofit fontScale="90000"/>
          </a:bodyPr>
          <a:lstStyle/>
          <a:p>
            <a:pPr marL="0" lvl="0" indent="0" algn="l" rtl="0">
              <a:lnSpc>
                <a:spcPct val="100000"/>
              </a:lnSpc>
              <a:spcBef>
                <a:spcPts val="0"/>
              </a:spcBef>
              <a:spcAft>
                <a:spcPts val="0"/>
              </a:spcAft>
              <a:buSzPct val="111111"/>
              <a:buNone/>
            </a:pPr>
            <a:r>
              <a:rPr lang="en"/>
              <a:t>DBMS</a:t>
            </a:r>
            <a:endParaRPr/>
          </a:p>
          <a:p>
            <a:pPr marL="0" lvl="0" indent="0" algn="l" rtl="0">
              <a:lnSpc>
                <a:spcPct val="100000"/>
              </a:lnSpc>
              <a:spcBef>
                <a:spcPts val="0"/>
              </a:spcBef>
              <a:spcAft>
                <a:spcPts val="0"/>
              </a:spcAft>
              <a:buSzPct val="111111"/>
              <a:buNone/>
            </a:pPr>
            <a:r>
              <a:rPr lang="en"/>
              <a:t>MINI PROJECT</a:t>
            </a:r>
            <a:endParaRPr/>
          </a:p>
          <a:p>
            <a:pPr marL="0" lvl="0" indent="0" algn="l" rtl="0">
              <a:lnSpc>
                <a:spcPct val="100000"/>
              </a:lnSpc>
              <a:spcBef>
                <a:spcPts val="0"/>
              </a:spcBef>
              <a:spcAft>
                <a:spcPts val="0"/>
              </a:spcAft>
              <a:buSzPct val="111111"/>
              <a:buNone/>
            </a:pPr>
            <a:r>
              <a:rPr lang="en"/>
              <a:t>RESTAURANT MANAGEMENT</a:t>
            </a:r>
            <a:endParaRPr/>
          </a:p>
          <a:p>
            <a:pPr marL="0" lvl="0" indent="0" algn="l" rtl="0">
              <a:lnSpc>
                <a:spcPct val="100000"/>
              </a:lnSpc>
              <a:spcBef>
                <a:spcPts val="0"/>
              </a:spcBef>
              <a:spcAft>
                <a:spcPts val="0"/>
              </a:spcAft>
              <a:buSzPct val="111111"/>
              <a:buNone/>
            </a:pPr>
            <a:endParaRPr/>
          </a:p>
        </p:txBody>
      </p:sp>
      <p:sp>
        <p:nvSpPr>
          <p:cNvPr id="278" name="Google Shape;278;p13"/>
          <p:cNvSpPr txBox="1">
            <a:spLocks noGrp="1"/>
          </p:cNvSpPr>
          <p:nvPr>
            <p:ph type="subTitle" idx="1"/>
          </p:nvPr>
        </p:nvSpPr>
        <p:spPr>
          <a:xfrm>
            <a:off x="656450" y="2848550"/>
            <a:ext cx="5182500" cy="1935000"/>
          </a:xfrm>
          <a:prstGeom prst="rect">
            <a:avLst/>
          </a:prstGeom>
          <a:noFill/>
          <a:ln>
            <a:noFill/>
          </a:ln>
        </p:spPr>
        <p:txBody>
          <a:bodyPr spcFirstLastPara="1" wrap="square" lIns="91425" tIns="91425" rIns="91425" bIns="91425" anchor="t" anchorCtr="0">
            <a:noAutofit/>
          </a:bodyPr>
          <a:lstStyle/>
          <a:p>
            <a:pPr marL="0" lvl="0" indent="0" algn="l" rtl="0">
              <a:lnSpc>
                <a:spcPct val="80000"/>
              </a:lnSpc>
              <a:spcBef>
                <a:spcPts val="0"/>
              </a:spcBef>
              <a:spcAft>
                <a:spcPts val="0"/>
              </a:spcAft>
              <a:buSzPts val="935"/>
              <a:buNone/>
            </a:pPr>
            <a:r>
              <a:rPr lang="en" sz="1581" u="sng"/>
              <a:t>TEAM 4</a:t>
            </a:r>
            <a:endParaRPr sz="1581" u="sng"/>
          </a:p>
          <a:p>
            <a:pPr marL="0" lvl="0" indent="0" algn="l" rtl="0">
              <a:lnSpc>
                <a:spcPct val="80000"/>
              </a:lnSpc>
              <a:spcBef>
                <a:spcPts val="0"/>
              </a:spcBef>
              <a:spcAft>
                <a:spcPts val="0"/>
              </a:spcAft>
              <a:buSzPts val="935"/>
              <a:buNone/>
            </a:pPr>
            <a:endParaRPr sz="1581"/>
          </a:p>
          <a:p>
            <a:pPr marL="0" lvl="0" indent="0" algn="l" rtl="0">
              <a:lnSpc>
                <a:spcPct val="80000"/>
              </a:lnSpc>
              <a:spcBef>
                <a:spcPts val="0"/>
              </a:spcBef>
              <a:spcAft>
                <a:spcPts val="0"/>
              </a:spcAft>
              <a:buSzPts val="935"/>
              <a:buNone/>
            </a:pPr>
            <a:r>
              <a:rPr lang="en" sz="1581"/>
              <a:t>19S019  K. MUTHURAMAN</a:t>
            </a:r>
            <a:endParaRPr sz="1581"/>
          </a:p>
          <a:p>
            <a:pPr marL="0" lvl="0" indent="0" algn="l" rtl="0">
              <a:lnSpc>
                <a:spcPct val="80000"/>
              </a:lnSpc>
              <a:spcBef>
                <a:spcPts val="0"/>
              </a:spcBef>
              <a:spcAft>
                <a:spcPts val="0"/>
              </a:spcAft>
              <a:buSzPts val="935"/>
              <a:buNone/>
            </a:pPr>
            <a:r>
              <a:rPr lang="en" sz="1581"/>
              <a:t>19S020  U. NEERAJA</a:t>
            </a:r>
            <a:endParaRPr sz="1581"/>
          </a:p>
          <a:p>
            <a:pPr marL="0" lvl="0" indent="0" algn="l" rtl="0">
              <a:lnSpc>
                <a:spcPct val="80000"/>
              </a:lnSpc>
              <a:spcBef>
                <a:spcPts val="0"/>
              </a:spcBef>
              <a:spcAft>
                <a:spcPts val="0"/>
              </a:spcAft>
              <a:buSzPts val="935"/>
              <a:buNone/>
            </a:pPr>
            <a:r>
              <a:rPr lang="en" sz="1581"/>
              <a:t>19S021  S. NEHA</a:t>
            </a:r>
            <a:endParaRPr sz="1581"/>
          </a:p>
          <a:p>
            <a:pPr marL="0" lvl="0" indent="0" algn="l" rtl="0">
              <a:lnSpc>
                <a:spcPct val="80000"/>
              </a:lnSpc>
              <a:spcBef>
                <a:spcPts val="0"/>
              </a:spcBef>
              <a:spcAft>
                <a:spcPts val="0"/>
              </a:spcAft>
              <a:buSzPts val="935"/>
              <a:buNone/>
            </a:pPr>
            <a:r>
              <a:rPr lang="en" sz="1581"/>
              <a:t>19S022  A. NITHILA PALETT</a:t>
            </a:r>
            <a:endParaRPr sz="1581"/>
          </a:p>
          <a:p>
            <a:pPr marL="0" lvl="0" indent="0" algn="l" rtl="0">
              <a:lnSpc>
                <a:spcPct val="80000"/>
              </a:lnSpc>
              <a:spcBef>
                <a:spcPts val="0"/>
              </a:spcBef>
              <a:spcAft>
                <a:spcPts val="0"/>
              </a:spcAft>
              <a:buSzPts val="935"/>
              <a:buNone/>
            </a:pPr>
            <a:r>
              <a:rPr lang="en" sz="1581"/>
              <a:t>19S023  K.V. NITHYASRI </a:t>
            </a:r>
            <a:endParaRPr sz="1581"/>
          </a:p>
          <a:p>
            <a:pPr marL="0" lvl="0" indent="0" algn="l" rtl="0">
              <a:lnSpc>
                <a:spcPct val="80000"/>
              </a:lnSpc>
              <a:spcBef>
                <a:spcPts val="0"/>
              </a:spcBef>
              <a:spcAft>
                <a:spcPts val="0"/>
              </a:spcAft>
              <a:buSzPts val="935"/>
              <a:buNone/>
            </a:pPr>
            <a:r>
              <a:rPr lang="en" sz="1581"/>
              <a:t>19S024  S. PON RISHIKESH </a:t>
            </a:r>
            <a:endParaRPr sz="1581"/>
          </a:p>
          <a:p>
            <a:pPr marL="0" lvl="0" indent="0" algn="l" rtl="0">
              <a:lnSpc>
                <a:spcPct val="80000"/>
              </a:lnSpc>
              <a:spcBef>
                <a:spcPts val="0"/>
              </a:spcBef>
              <a:spcAft>
                <a:spcPts val="0"/>
              </a:spcAft>
              <a:buSzPts val="935"/>
              <a:buNone/>
            </a:pPr>
            <a:endParaRPr sz="158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22"/>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endParaRPr/>
          </a:p>
        </p:txBody>
      </p:sp>
      <p:sp>
        <p:nvSpPr>
          <p:cNvPr id="337" name="Google Shape;337;p22"/>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338" name="Google Shape;338;p22"/>
          <p:cNvPicPr preferRelativeResize="0"/>
          <p:nvPr/>
        </p:nvPicPr>
        <p:blipFill rotWithShape="1">
          <a:blip r:embed="rId3">
            <a:alphaModFix/>
          </a:blip>
          <a:srcRect/>
          <a:stretch/>
        </p:blipFill>
        <p:spPr>
          <a:xfrm>
            <a:off x="418950" y="598576"/>
            <a:ext cx="8482100" cy="36995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343" name="Google Shape;343;p23"/>
          <p:cNvPicPr preferRelativeResize="0"/>
          <p:nvPr/>
        </p:nvPicPr>
        <p:blipFill rotWithShape="1">
          <a:blip r:embed="rId3">
            <a:alphaModFix/>
          </a:blip>
          <a:srcRect/>
          <a:stretch/>
        </p:blipFill>
        <p:spPr>
          <a:xfrm>
            <a:off x="152400" y="152400"/>
            <a:ext cx="8839204" cy="479814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348" name="Google Shape;348;p24"/>
          <p:cNvPicPr preferRelativeResize="0"/>
          <p:nvPr/>
        </p:nvPicPr>
        <p:blipFill rotWithShape="1">
          <a:blip r:embed="rId3">
            <a:alphaModFix/>
          </a:blip>
          <a:srcRect/>
          <a:stretch/>
        </p:blipFill>
        <p:spPr>
          <a:xfrm>
            <a:off x="152400" y="381000"/>
            <a:ext cx="8839202" cy="314816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353" name="Google Shape;353;p25"/>
          <p:cNvPicPr preferRelativeResize="0"/>
          <p:nvPr/>
        </p:nvPicPr>
        <p:blipFill rotWithShape="1">
          <a:blip r:embed="rId3">
            <a:alphaModFix/>
          </a:blip>
          <a:srcRect/>
          <a:stretch/>
        </p:blipFill>
        <p:spPr>
          <a:xfrm>
            <a:off x="152400" y="152400"/>
            <a:ext cx="8839199" cy="440650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358" name="Google Shape;358;p26"/>
          <p:cNvPicPr preferRelativeResize="0"/>
          <p:nvPr/>
        </p:nvPicPr>
        <p:blipFill rotWithShape="1">
          <a:blip r:embed="rId3">
            <a:alphaModFix/>
          </a:blip>
          <a:srcRect/>
          <a:stretch/>
        </p:blipFill>
        <p:spPr>
          <a:xfrm>
            <a:off x="990600" y="1143000"/>
            <a:ext cx="7743825" cy="3667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pic>
        <p:nvPicPr>
          <p:cNvPr id="363" name="Google Shape;363;p27"/>
          <p:cNvPicPr preferRelativeResize="0"/>
          <p:nvPr/>
        </p:nvPicPr>
        <p:blipFill rotWithShape="1">
          <a:blip r:embed="rId3">
            <a:alphaModFix/>
          </a:blip>
          <a:srcRect/>
          <a:stretch/>
        </p:blipFill>
        <p:spPr>
          <a:xfrm>
            <a:off x="228600" y="685800"/>
            <a:ext cx="8839202" cy="2721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pic>
        <p:nvPicPr>
          <p:cNvPr id="368" name="Google Shape;368;p28"/>
          <p:cNvPicPr preferRelativeResize="0"/>
          <p:nvPr/>
        </p:nvPicPr>
        <p:blipFill rotWithShape="1">
          <a:blip r:embed="rId3">
            <a:alphaModFix/>
          </a:blip>
          <a:srcRect/>
          <a:stretch/>
        </p:blipFill>
        <p:spPr>
          <a:xfrm>
            <a:off x="2154500" y="152400"/>
            <a:ext cx="3429906" cy="48386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373" name="Google Shape;373;p29"/>
          <p:cNvPicPr preferRelativeResize="0"/>
          <p:nvPr/>
        </p:nvPicPr>
        <p:blipFill rotWithShape="1">
          <a:blip r:embed="rId3">
            <a:alphaModFix/>
          </a:blip>
          <a:srcRect/>
          <a:stretch/>
        </p:blipFill>
        <p:spPr>
          <a:xfrm>
            <a:off x="504250" y="588000"/>
            <a:ext cx="8239125" cy="3686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pic>
        <p:nvPicPr>
          <p:cNvPr id="378" name="Google Shape;378;p30"/>
          <p:cNvPicPr preferRelativeResize="0"/>
          <p:nvPr/>
        </p:nvPicPr>
        <p:blipFill rotWithShape="1">
          <a:blip r:embed="rId3">
            <a:alphaModFix/>
          </a:blip>
          <a:srcRect/>
          <a:stretch/>
        </p:blipFill>
        <p:spPr>
          <a:xfrm>
            <a:off x="152400" y="1022350"/>
            <a:ext cx="8839197" cy="2035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1"/>
          <p:cNvSpPr txBox="1"/>
          <p:nvPr/>
        </p:nvSpPr>
        <p:spPr>
          <a:xfrm>
            <a:off x="1591750" y="1684150"/>
            <a:ext cx="6157200" cy="1154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6300"/>
              <a:buFont typeface="Arial"/>
              <a:buNone/>
            </a:pPr>
            <a:r>
              <a:rPr lang="en" sz="6300" b="1" i="0" u="none" strike="noStrike" cap="none">
                <a:solidFill>
                  <a:srgbClr val="000000"/>
                </a:solidFill>
                <a:latin typeface="Nunito"/>
                <a:ea typeface="Nunito"/>
                <a:cs typeface="Nunito"/>
                <a:sym typeface="Nunito"/>
              </a:rPr>
              <a:t>THANK YOU </a:t>
            </a:r>
            <a:endParaRPr sz="6300" b="1" i="0" u="none" strike="noStrike" cap="none">
              <a:solidFill>
                <a:srgbClr val="000000"/>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TABLE OF CONTENTS:</a:t>
            </a:r>
            <a:endParaRPr/>
          </a:p>
          <a:p>
            <a:pPr marL="0" lvl="0" indent="0" algn="l" rtl="0">
              <a:lnSpc>
                <a:spcPct val="100000"/>
              </a:lnSpc>
              <a:spcBef>
                <a:spcPts val="0"/>
              </a:spcBef>
              <a:spcAft>
                <a:spcPts val="0"/>
              </a:spcAft>
              <a:buSzPct val="111111"/>
              <a:buNone/>
            </a:pPr>
            <a:endParaRPr/>
          </a:p>
        </p:txBody>
      </p:sp>
      <p:sp>
        <p:nvSpPr>
          <p:cNvPr id="284" name="Google Shape;284;p14"/>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300"/>
              <a:buNone/>
            </a:pPr>
            <a:r>
              <a:rPr lang="en" sz="1800"/>
              <a:t>1.DESCRIPTION</a:t>
            </a:r>
            <a:endParaRPr sz="1800"/>
          </a:p>
          <a:p>
            <a:pPr marL="0" lvl="0" indent="0" algn="l" rtl="0">
              <a:lnSpc>
                <a:spcPct val="115000"/>
              </a:lnSpc>
              <a:spcBef>
                <a:spcPts val="1200"/>
              </a:spcBef>
              <a:spcAft>
                <a:spcPts val="0"/>
              </a:spcAft>
              <a:buSzPts val="1300"/>
              <a:buNone/>
            </a:pPr>
            <a:r>
              <a:rPr lang="en" sz="1800"/>
              <a:t>2.ER DIAGRAM</a:t>
            </a:r>
            <a:endParaRPr sz="1800"/>
          </a:p>
          <a:p>
            <a:pPr marL="0" lvl="0" indent="0" algn="l" rtl="0">
              <a:lnSpc>
                <a:spcPct val="115000"/>
              </a:lnSpc>
              <a:spcBef>
                <a:spcPts val="1200"/>
              </a:spcBef>
              <a:spcAft>
                <a:spcPts val="0"/>
              </a:spcAft>
              <a:buSzPts val="1300"/>
              <a:buNone/>
            </a:pPr>
            <a:r>
              <a:rPr lang="en" sz="1800"/>
              <a:t>3.  SQL QUERIES </a:t>
            </a:r>
            <a:endParaRPr sz="1800"/>
          </a:p>
          <a:p>
            <a:pPr marL="0" lvl="0" indent="0" algn="l" rtl="0">
              <a:lnSpc>
                <a:spcPct val="115000"/>
              </a:lnSpc>
              <a:spcBef>
                <a:spcPts val="1200"/>
              </a:spcBef>
              <a:spcAft>
                <a:spcPts val="0"/>
              </a:spcAft>
              <a:buSzPts val="1300"/>
              <a:buNone/>
            </a:pPr>
            <a:r>
              <a:rPr lang="en" sz="1800"/>
              <a:t>4. HTML CODE</a:t>
            </a:r>
            <a:endParaRPr sz="1800"/>
          </a:p>
          <a:p>
            <a:pPr marL="0" lvl="0" indent="0" algn="l" rtl="0">
              <a:lnSpc>
                <a:spcPct val="115000"/>
              </a:lnSpc>
              <a:spcBef>
                <a:spcPts val="1200"/>
              </a:spcBef>
              <a:spcAft>
                <a:spcPts val="1200"/>
              </a:spcAft>
              <a:buSzPts val="1300"/>
              <a:buNone/>
            </a:pPr>
            <a:r>
              <a:rPr lang="en" sz="1800"/>
              <a:t>5. OUTPUT SCREENSHOTS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5"/>
          <p:cNvSpPr txBox="1">
            <a:spLocks noGrp="1"/>
          </p:cNvSpPr>
          <p:nvPr>
            <p:ph type="body" idx="1"/>
          </p:nvPr>
        </p:nvSpPr>
        <p:spPr>
          <a:xfrm>
            <a:off x="492750" y="636325"/>
            <a:ext cx="8158500" cy="419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SzPts val="1300"/>
              <a:buNone/>
            </a:pPr>
            <a:r>
              <a:rPr lang="en" sz="1600"/>
              <a:t>The restaurant maintains the catalog for the list of food and beverage items that it provides. Apart from providing food facility at their own premises, the restaurant takes orders online through their site. Orders on the phone are also entertained. To deliver the orders, we have delivery boys. Each delivery boy is assigned to the specific area code. The delivery boy cannot deliver outside the area which is not assigned to the delivery boy (for every delivery boy there can be single area assigned to that delivery boy). The customer record is maintained so that premium customer can be awarded discounts.</a:t>
            </a:r>
            <a:endParaRPr sz="1600"/>
          </a:p>
          <a:p>
            <a:pPr marL="0" lvl="0" indent="0" algn="l" rtl="0">
              <a:lnSpc>
                <a:spcPct val="115000"/>
              </a:lnSpc>
              <a:spcBef>
                <a:spcPts val="1200"/>
              </a:spcBef>
              <a:spcAft>
                <a:spcPts val="0"/>
              </a:spcAft>
              <a:buSzPts val="1300"/>
              <a:buNone/>
            </a:pPr>
            <a:r>
              <a:rPr lang="en" sz="1600">
                <a:solidFill>
                  <a:srgbClr val="000000"/>
                </a:solidFill>
              </a:rPr>
              <a:t>DELIVERABLES:</a:t>
            </a:r>
            <a:endParaRPr sz="1600">
              <a:solidFill>
                <a:srgbClr val="000000"/>
              </a:solidFill>
            </a:endParaRPr>
          </a:p>
          <a:p>
            <a:pPr marL="0" lvl="0" indent="0" algn="l" rtl="0">
              <a:lnSpc>
                <a:spcPct val="115000"/>
              </a:lnSpc>
              <a:spcBef>
                <a:spcPts val="1200"/>
              </a:spcBef>
              <a:spcAft>
                <a:spcPts val="0"/>
              </a:spcAft>
              <a:buSzPts val="1300"/>
              <a:buNone/>
            </a:pPr>
            <a:r>
              <a:rPr lang="en">
                <a:solidFill>
                  <a:srgbClr val="000000"/>
                </a:solidFill>
              </a:rPr>
              <a:t>1.ER DIAGRAM OF ALL ENTITIES,RELATIONSHIPS AND THEIR DATA STRUCTURE</a:t>
            </a:r>
            <a:endParaRPr>
              <a:solidFill>
                <a:srgbClr val="000000"/>
              </a:solidFill>
            </a:endParaRPr>
          </a:p>
          <a:p>
            <a:pPr marL="0" lvl="0" indent="0" algn="l" rtl="0">
              <a:lnSpc>
                <a:spcPct val="115000"/>
              </a:lnSpc>
              <a:spcBef>
                <a:spcPts val="1200"/>
              </a:spcBef>
              <a:spcAft>
                <a:spcPts val="0"/>
              </a:spcAft>
              <a:buSzPts val="1300"/>
              <a:buNone/>
            </a:pPr>
            <a:r>
              <a:rPr lang="en">
                <a:solidFill>
                  <a:srgbClr val="000000"/>
                </a:solidFill>
              </a:rPr>
              <a:t>2.SQL QUERIES TO ORDER BOOKING ASSIGNMENT OF DELIVERY BOYS AND DELIVERY PLAN.</a:t>
            </a:r>
            <a:endParaRPr>
              <a:solidFill>
                <a:srgbClr val="000000"/>
              </a:solidFill>
            </a:endParaRPr>
          </a:p>
          <a:p>
            <a:pPr marL="0" lvl="0" indent="0" algn="l" rtl="0">
              <a:lnSpc>
                <a:spcPct val="115000"/>
              </a:lnSpc>
              <a:spcBef>
                <a:spcPts val="1200"/>
              </a:spcBef>
              <a:spcAft>
                <a:spcPts val="0"/>
              </a:spcAft>
              <a:buSzPts val="1300"/>
              <a:buNone/>
            </a:pPr>
            <a:endParaRPr sz="1600"/>
          </a:p>
          <a:p>
            <a:pPr marL="0" lvl="0" indent="0" algn="l" rtl="0">
              <a:lnSpc>
                <a:spcPct val="115000"/>
              </a:lnSpc>
              <a:spcBef>
                <a:spcPts val="1200"/>
              </a:spcBef>
              <a:spcAft>
                <a:spcPts val="1200"/>
              </a:spcAft>
              <a:buSzPts val="1300"/>
              <a:buNone/>
            </a:pPr>
            <a:endParaRPr/>
          </a:p>
        </p:txBody>
      </p:sp>
      <p:sp>
        <p:nvSpPr>
          <p:cNvPr id="290" name="Google Shape;290;p15"/>
          <p:cNvSpPr txBox="1">
            <a:spLocks noGrp="1"/>
          </p:cNvSpPr>
          <p:nvPr>
            <p:ph type="title"/>
          </p:nvPr>
        </p:nvSpPr>
        <p:spPr>
          <a:xfrm>
            <a:off x="2644175" y="79725"/>
            <a:ext cx="7030500" cy="99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a:t>DESCRIPTION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16"/>
          <p:cNvSpPr txBox="1"/>
          <p:nvPr/>
        </p:nvSpPr>
        <p:spPr>
          <a:xfrm>
            <a:off x="3677575" y="251675"/>
            <a:ext cx="3250200" cy="477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900"/>
              <a:buFont typeface="Arial"/>
              <a:buNone/>
            </a:pPr>
            <a:r>
              <a:rPr lang="en" sz="1900" b="1" i="0" u="none" strike="noStrike" cap="none">
                <a:solidFill>
                  <a:srgbClr val="000000"/>
                </a:solidFill>
                <a:latin typeface="Nunito"/>
                <a:ea typeface="Nunito"/>
                <a:cs typeface="Nunito"/>
                <a:sym typeface="Nunito"/>
              </a:rPr>
              <a:t>ER DIAGRAM </a:t>
            </a:r>
            <a:endParaRPr sz="1900" b="1" i="0" u="none" strike="noStrike" cap="none">
              <a:solidFill>
                <a:srgbClr val="000000"/>
              </a:solidFill>
              <a:latin typeface="Nunito"/>
              <a:ea typeface="Nunito"/>
              <a:cs typeface="Nunito"/>
              <a:sym typeface="Nunito"/>
            </a:endParaRPr>
          </a:p>
        </p:txBody>
      </p:sp>
      <p:pic>
        <p:nvPicPr>
          <p:cNvPr id="296" name="Google Shape;296;p16"/>
          <p:cNvPicPr preferRelativeResize="0"/>
          <p:nvPr/>
        </p:nvPicPr>
        <p:blipFill rotWithShape="1">
          <a:blip r:embed="rId3">
            <a:alphaModFix/>
          </a:blip>
          <a:srcRect/>
          <a:stretch/>
        </p:blipFill>
        <p:spPr>
          <a:xfrm>
            <a:off x="1356825" y="728675"/>
            <a:ext cx="6677604" cy="4110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17"/>
          <p:cNvSpPr txBox="1">
            <a:spLocks noGrp="1"/>
          </p:cNvSpPr>
          <p:nvPr>
            <p:ph type="title"/>
          </p:nvPr>
        </p:nvSpPr>
        <p:spPr>
          <a:xfrm>
            <a:off x="1948825" y="155350"/>
            <a:ext cx="7030500" cy="99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a:t>SQL QUERIES</a:t>
            </a:r>
            <a:endParaRPr/>
          </a:p>
        </p:txBody>
      </p:sp>
      <p:sp>
        <p:nvSpPr>
          <p:cNvPr id="302" name="Google Shape;302;p17"/>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303" name="Google Shape;303;p17"/>
          <p:cNvPicPr preferRelativeResize="0"/>
          <p:nvPr/>
        </p:nvPicPr>
        <p:blipFill rotWithShape="1">
          <a:blip r:embed="rId3">
            <a:alphaModFix/>
          </a:blip>
          <a:srcRect/>
          <a:stretch/>
        </p:blipFill>
        <p:spPr>
          <a:xfrm>
            <a:off x="603250" y="889325"/>
            <a:ext cx="7627651" cy="3969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18"/>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endParaRPr/>
          </a:p>
        </p:txBody>
      </p:sp>
      <p:sp>
        <p:nvSpPr>
          <p:cNvPr id="309" name="Google Shape;309;p18"/>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310" name="Google Shape;310;p18"/>
          <p:cNvPicPr preferRelativeResize="0"/>
          <p:nvPr/>
        </p:nvPicPr>
        <p:blipFill rotWithShape="1">
          <a:blip r:embed="rId3">
            <a:alphaModFix/>
          </a:blip>
          <a:srcRect/>
          <a:stretch/>
        </p:blipFill>
        <p:spPr>
          <a:xfrm>
            <a:off x="485975" y="1374200"/>
            <a:ext cx="8402175" cy="2174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19"/>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endParaRPr/>
          </a:p>
        </p:txBody>
      </p:sp>
      <p:sp>
        <p:nvSpPr>
          <p:cNvPr id="316" name="Google Shape;316;p19"/>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317" name="Google Shape;317;p19"/>
          <p:cNvPicPr preferRelativeResize="0"/>
          <p:nvPr/>
        </p:nvPicPr>
        <p:blipFill rotWithShape="1">
          <a:blip r:embed="rId3">
            <a:alphaModFix/>
          </a:blip>
          <a:srcRect/>
          <a:stretch/>
        </p:blipFill>
        <p:spPr>
          <a:xfrm>
            <a:off x="494300" y="383100"/>
            <a:ext cx="8155400" cy="3780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0"/>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endParaRPr/>
          </a:p>
        </p:txBody>
      </p:sp>
      <p:sp>
        <p:nvSpPr>
          <p:cNvPr id="323" name="Google Shape;323;p20"/>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324" name="Google Shape;324;p20"/>
          <p:cNvPicPr preferRelativeResize="0"/>
          <p:nvPr/>
        </p:nvPicPr>
        <p:blipFill rotWithShape="1">
          <a:blip r:embed="rId3">
            <a:alphaModFix/>
          </a:blip>
          <a:srcRect/>
          <a:stretch/>
        </p:blipFill>
        <p:spPr>
          <a:xfrm>
            <a:off x="452475" y="274376"/>
            <a:ext cx="8331299" cy="4293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21"/>
          <p:cNvSpPr txBox="1">
            <a:spLocks noGrp="1"/>
          </p:cNvSpPr>
          <p:nvPr>
            <p:ph type="title"/>
          </p:nvPr>
        </p:nvSpPr>
        <p:spPr>
          <a:xfrm>
            <a:off x="1303800" y="598575"/>
            <a:ext cx="7030500" cy="99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endParaRPr/>
          </a:p>
        </p:txBody>
      </p:sp>
      <p:sp>
        <p:nvSpPr>
          <p:cNvPr id="330" name="Google Shape;330;p21"/>
          <p:cNvSpPr txBox="1">
            <a:spLocks noGrp="1"/>
          </p:cNvSpPr>
          <p:nvPr>
            <p:ph type="body" idx="1"/>
          </p:nvPr>
        </p:nvSpPr>
        <p:spPr>
          <a:xfrm>
            <a:off x="1303800" y="1990050"/>
            <a:ext cx="7030500" cy="25416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300"/>
              <a:buNone/>
            </a:pPr>
            <a:endParaRPr/>
          </a:p>
        </p:txBody>
      </p:sp>
      <p:pic>
        <p:nvPicPr>
          <p:cNvPr id="331" name="Google Shape;331;p21"/>
          <p:cNvPicPr preferRelativeResize="0"/>
          <p:nvPr/>
        </p:nvPicPr>
        <p:blipFill rotWithShape="1">
          <a:blip r:embed="rId3">
            <a:alphaModFix/>
          </a:blip>
          <a:srcRect/>
          <a:stretch/>
        </p:blipFill>
        <p:spPr>
          <a:xfrm>
            <a:off x="359952" y="238375"/>
            <a:ext cx="7830199" cy="4544924"/>
          </a:xfrm>
          <a:prstGeom prst="rect">
            <a:avLst/>
          </a:prstGeom>
          <a:noFill/>
          <a:ln>
            <a:noFill/>
          </a:ln>
        </p:spPr>
      </p:pic>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19</Slides>
  <Notes>19</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Momentum</vt:lpstr>
      <vt:lpstr>DBMS MINI PROJECT RESTAURANT MANAGEMENT </vt:lpstr>
      <vt:lpstr>TABLE OF CONTENTS: </vt:lpstr>
      <vt:lpstr>DESCRIPTION</vt:lpstr>
      <vt:lpstr>PowerPoint Presentation</vt:lpstr>
      <vt:lpstr>SQL QUERIES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DBMS MINI PROJECT RESTAURANT MANAGEMENT </dc:title>
  <cp:lastModifiedBy>Unknown User</cp:lastModifiedBy>
  <cp:revision>1</cp:revision>
  <dcterms:modified xsi:type="dcterms:W3CDTF">2021-03-28T11:02:14Z</dcterms:modified>
</cp:coreProperties>
</file>